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B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282B0-FEE9-4DE9-A5E6-66D83CE9E9EC}" v="608" dt="2023-02-12T07:56:19.577"/>
    <p1510:client id="{425F3B62-B7BF-4894-88CA-8804EC9AC4C7}" v="818" dt="2023-02-14T04:53:24.762"/>
    <p1510:client id="{835A146D-A820-493C-A400-A7A115972E2F}" v="222" dt="2023-02-11T07:53:16.751"/>
    <p1510:client id="{853DAFF4-249E-47E7-AB57-747A21442B4C}" v="211" dt="2023-02-10T13:04:30.921"/>
    <p1510:client id="{85E5C896-F3D5-4EEE-9EEF-42CDF3633119}" v="278" dt="2023-02-13T05:44:02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TYOY PRITAM GOSWAMI" userId="45558ea2eef40647" providerId="Windows Live" clId="Web-{2C7282B0-FEE9-4DE9-A5E6-66D83CE9E9EC}"/>
    <pc:docChg chg="addSld modSld">
      <pc:chgData name="PROTYOY PRITAM GOSWAMI" userId="45558ea2eef40647" providerId="Windows Live" clId="Web-{2C7282B0-FEE9-4DE9-A5E6-66D83CE9E9EC}" dt="2023-02-12T07:56:18.233" v="355" actId="20577"/>
      <pc:docMkLst>
        <pc:docMk/>
      </pc:docMkLst>
      <pc:sldChg chg="modSp">
        <pc:chgData name="PROTYOY PRITAM GOSWAMI" userId="45558ea2eef40647" providerId="Windows Live" clId="Web-{2C7282B0-FEE9-4DE9-A5E6-66D83CE9E9EC}" dt="2023-02-12T07:40:19.682" v="68" actId="1076"/>
        <pc:sldMkLst>
          <pc:docMk/>
          <pc:sldMk cId="1643600804" sldId="258"/>
        </pc:sldMkLst>
        <pc:spChg chg="mod">
          <ac:chgData name="PROTYOY PRITAM GOSWAMI" userId="45558ea2eef40647" providerId="Windows Live" clId="Web-{2C7282B0-FEE9-4DE9-A5E6-66D83CE9E9EC}" dt="2023-02-12T07:40:19.682" v="68" actId="1076"/>
          <ac:spMkLst>
            <pc:docMk/>
            <pc:sldMk cId="1643600804" sldId="258"/>
            <ac:spMk id="7" creationId="{229C8D92-AF62-7A6A-9596-B59026F9F262}"/>
          </ac:spMkLst>
        </pc:spChg>
      </pc:sldChg>
      <pc:sldChg chg="addSp modSp">
        <pc:chgData name="PROTYOY PRITAM GOSWAMI" userId="45558ea2eef40647" providerId="Windows Live" clId="Web-{2C7282B0-FEE9-4DE9-A5E6-66D83CE9E9EC}" dt="2023-02-12T07:39:54.056" v="67" actId="1076"/>
        <pc:sldMkLst>
          <pc:docMk/>
          <pc:sldMk cId="3408242251" sldId="259"/>
        </pc:sldMkLst>
        <pc:spChg chg="mod">
          <ac:chgData name="PROTYOY PRITAM GOSWAMI" userId="45558ea2eef40647" providerId="Windows Live" clId="Web-{2C7282B0-FEE9-4DE9-A5E6-66D83CE9E9EC}" dt="2023-02-12T07:39:54.056" v="67" actId="1076"/>
          <ac:spMkLst>
            <pc:docMk/>
            <pc:sldMk cId="3408242251" sldId="259"/>
            <ac:spMk id="7" creationId="{229C8D92-AF62-7A6A-9596-B59026F9F262}"/>
          </ac:spMkLst>
        </pc:spChg>
        <pc:picChg chg="add mod">
          <ac:chgData name="PROTYOY PRITAM GOSWAMI" userId="45558ea2eef40647" providerId="Windows Live" clId="Web-{2C7282B0-FEE9-4DE9-A5E6-66D83CE9E9EC}" dt="2023-02-12T07:37:33.569" v="6" actId="1076"/>
          <ac:picMkLst>
            <pc:docMk/>
            <pc:sldMk cId="3408242251" sldId="259"/>
            <ac:picMk id="3" creationId="{E04FAC6B-1C5D-77C5-5527-FECA08A03C05}"/>
          </ac:picMkLst>
        </pc:picChg>
        <pc:picChg chg="mod">
          <ac:chgData name="PROTYOY PRITAM GOSWAMI" userId="45558ea2eef40647" providerId="Windows Live" clId="Web-{2C7282B0-FEE9-4DE9-A5E6-66D83CE9E9EC}" dt="2023-02-12T07:37:29.225" v="5" actId="1076"/>
          <ac:picMkLst>
            <pc:docMk/>
            <pc:sldMk cId="3408242251" sldId="259"/>
            <ac:picMk id="6" creationId="{D9A2CEFA-66D0-D179-0FEC-25139DD91009}"/>
          </ac:picMkLst>
        </pc:picChg>
      </pc:sldChg>
      <pc:sldChg chg="addSp delSp modSp add replId">
        <pc:chgData name="PROTYOY PRITAM GOSWAMI" userId="45558ea2eef40647" providerId="Windows Live" clId="Web-{2C7282B0-FEE9-4DE9-A5E6-66D83CE9E9EC}" dt="2023-02-12T07:50:42.398" v="322" actId="1076"/>
        <pc:sldMkLst>
          <pc:docMk/>
          <pc:sldMk cId="3314343039" sldId="260"/>
        </pc:sldMkLst>
        <pc:spChg chg="mod">
          <ac:chgData name="PROTYOY PRITAM GOSWAMI" userId="45558ea2eef40647" providerId="Windows Live" clId="Web-{2C7282B0-FEE9-4DE9-A5E6-66D83CE9E9EC}" dt="2023-02-12T07:43:44.202" v="105" actId="20577"/>
          <ac:spMkLst>
            <pc:docMk/>
            <pc:sldMk cId="3314343039" sldId="260"/>
            <ac:spMk id="2" creationId="{FD4CEDB4-93D7-9847-CC51-6DCBFD24989D}"/>
          </ac:spMkLst>
        </pc:spChg>
        <pc:spChg chg="mod">
          <ac:chgData name="PROTYOY PRITAM GOSWAMI" userId="45558ea2eef40647" providerId="Windows Live" clId="Web-{2C7282B0-FEE9-4DE9-A5E6-66D83CE9E9EC}" dt="2023-02-12T07:50:42.383" v="321" actId="1076"/>
          <ac:spMkLst>
            <pc:docMk/>
            <pc:sldMk cId="3314343039" sldId="260"/>
            <ac:spMk id="7" creationId="{229C8D92-AF62-7A6A-9596-B59026F9F262}"/>
          </ac:spMkLst>
        </pc:spChg>
        <pc:spChg chg="add mod">
          <ac:chgData name="PROTYOY PRITAM GOSWAMI" userId="45558ea2eef40647" providerId="Windows Live" clId="Web-{2C7282B0-FEE9-4DE9-A5E6-66D83CE9E9EC}" dt="2023-02-12T07:50:31.867" v="320" actId="1076"/>
          <ac:spMkLst>
            <pc:docMk/>
            <pc:sldMk cId="3314343039" sldId="260"/>
            <ac:spMk id="9" creationId="{3A83D77F-6FC6-F521-4B96-60EC399AAAAB}"/>
          </ac:spMkLst>
        </pc:spChg>
        <pc:picChg chg="del">
          <ac:chgData name="PROTYOY PRITAM GOSWAMI" userId="45558ea2eef40647" providerId="Windows Live" clId="Web-{2C7282B0-FEE9-4DE9-A5E6-66D83CE9E9EC}" dt="2023-02-12T07:41:31.183" v="84"/>
          <ac:picMkLst>
            <pc:docMk/>
            <pc:sldMk cId="3314343039" sldId="260"/>
            <ac:picMk id="3" creationId="{E04FAC6B-1C5D-77C5-5527-FECA08A03C05}"/>
          </ac:picMkLst>
        </pc:picChg>
        <pc:picChg chg="add mod">
          <ac:chgData name="PROTYOY PRITAM GOSWAMI" userId="45558ea2eef40647" providerId="Windows Live" clId="Web-{2C7282B0-FEE9-4DE9-A5E6-66D83CE9E9EC}" dt="2023-02-12T07:50:42.398" v="322" actId="1076"/>
          <ac:picMkLst>
            <pc:docMk/>
            <pc:sldMk cId="3314343039" sldId="260"/>
            <ac:picMk id="5" creationId="{8454A8FB-0859-8971-2A6A-B49C6A8EA3A3}"/>
          </ac:picMkLst>
        </pc:picChg>
        <pc:picChg chg="del">
          <ac:chgData name="PROTYOY PRITAM GOSWAMI" userId="45558ea2eef40647" providerId="Windows Live" clId="Web-{2C7282B0-FEE9-4DE9-A5E6-66D83CE9E9EC}" dt="2023-02-12T07:41:29.090" v="83"/>
          <ac:picMkLst>
            <pc:docMk/>
            <pc:sldMk cId="3314343039" sldId="260"/>
            <ac:picMk id="6" creationId="{D9A2CEFA-66D0-D179-0FEC-25139DD91009}"/>
          </ac:picMkLst>
        </pc:picChg>
        <pc:picChg chg="add mod">
          <ac:chgData name="PROTYOY PRITAM GOSWAMI" userId="45558ea2eef40647" providerId="Windows Live" clId="Web-{2C7282B0-FEE9-4DE9-A5E6-66D83CE9E9EC}" dt="2023-02-12T07:44:32.672" v="107" actId="1076"/>
          <ac:picMkLst>
            <pc:docMk/>
            <pc:sldMk cId="3314343039" sldId="260"/>
            <ac:picMk id="8" creationId="{22AEB19B-BC35-FC0C-4133-EB2D9585BD87}"/>
          </ac:picMkLst>
        </pc:picChg>
      </pc:sldChg>
      <pc:sldChg chg="modSp add replId">
        <pc:chgData name="PROTYOY PRITAM GOSWAMI" userId="45558ea2eef40647" providerId="Windows Live" clId="Web-{2C7282B0-FEE9-4DE9-A5E6-66D83CE9E9EC}" dt="2023-02-12T07:56:18.233" v="355" actId="20577"/>
        <pc:sldMkLst>
          <pc:docMk/>
          <pc:sldMk cId="1135817427" sldId="261"/>
        </pc:sldMkLst>
        <pc:spChg chg="mod">
          <ac:chgData name="PROTYOY PRITAM GOSWAMI" userId="45558ea2eef40647" providerId="Windows Live" clId="Web-{2C7282B0-FEE9-4DE9-A5E6-66D83CE9E9EC}" dt="2023-02-12T07:53:29.558" v="352" actId="20577"/>
          <ac:spMkLst>
            <pc:docMk/>
            <pc:sldMk cId="1135817427" sldId="261"/>
            <ac:spMk id="2" creationId="{FD4CEDB4-93D7-9847-CC51-6DCBFD24989D}"/>
          </ac:spMkLst>
        </pc:spChg>
        <pc:spChg chg="mod">
          <ac:chgData name="PROTYOY PRITAM GOSWAMI" userId="45558ea2eef40647" providerId="Windows Live" clId="Web-{2C7282B0-FEE9-4DE9-A5E6-66D83CE9E9EC}" dt="2023-02-12T07:56:08.358" v="354" actId="20577"/>
          <ac:spMkLst>
            <pc:docMk/>
            <pc:sldMk cId="1135817427" sldId="261"/>
            <ac:spMk id="7" creationId="{229C8D92-AF62-7A6A-9596-B59026F9F262}"/>
          </ac:spMkLst>
        </pc:spChg>
        <pc:spChg chg="mod">
          <ac:chgData name="PROTYOY PRITAM GOSWAMI" userId="45558ea2eef40647" providerId="Windows Live" clId="Web-{2C7282B0-FEE9-4DE9-A5E6-66D83CE9E9EC}" dt="2023-02-12T07:56:18.233" v="355" actId="20577"/>
          <ac:spMkLst>
            <pc:docMk/>
            <pc:sldMk cId="1135817427" sldId="261"/>
            <ac:spMk id="9" creationId="{3A83D77F-6FC6-F521-4B96-60EC399AAAAB}"/>
          </ac:spMkLst>
        </pc:spChg>
      </pc:sldChg>
    </pc:docChg>
  </pc:docChgLst>
  <pc:docChgLst>
    <pc:chgData name="PROTYOY PRITAM GOSWAMI" userId="45558ea2eef40647" providerId="Windows Live" clId="Web-{85E5C896-F3D5-4EEE-9EEF-42CDF3633119}"/>
    <pc:docChg chg="addSld modSld">
      <pc:chgData name="PROTYOY PRITAM GOSWAMI" userId="45558ea2eef40647" providerId="Windows Live" clId="Web-{85E5C896-F3D5-4EEE-9EEF-42CDF3633119}" dt="2023-02-13T05:44:01.900" v="172" actId="20577"/>
      <pc:docMkLst>
        <pc:docMk/>
      </pc:docMkLst>
      <pc:sldChg chg="modSp">
        <pc:chgData name="PROTYOY PRITAM GOSWAMI" userId="45558ea2eef40647" providerId="Windows Live" clId="Web-{85E5C896-F3D5-4EEE-9EEF-42CDF3633119}" dt="2023-02-13T05:31:34.511" v="14" actId="20577"/>
        <pc:sldMkLst>
          <pc:docMk/>
          <pc:sldMk cId="1975054657" sldId="257"/>
        </pc:sldMkLst>
        <pc:spChg chg="mod">
          <ac:chgData name="PROTYOY PRITAM GOSWAMI" userId="45558ea2eef40647" providerId="Windows Live" clId="Web-{85E5C896-F3D5-4EEE-9EEF-42CDF3633119}" dt="2023-02-13T05:31:34.511" v="14" actId="20577"/>
          <ac:spMkLst>
            <pc:docMk/>
            <pc:sldMk cId="1975054657" sldId="257"/>
            <ac:spMk id="2" creationId="{FD4CEDB4-93D7-9847-CC51-6DCBFD24989D}"/>
          </ac:spMkLst>
        </pc:spChg>
      </pc:sldChg>
      <pc:sldChg chg="addSp delSp modSp">
        <pc:chgData name="PROTYOY PRITAM GOSWAMI" userId="45558ea2eef40647" providerId="Windows Live" clId="Web-{85E5C896-F3D5-4EEE-9EEF-42CDF3633119}" dt="2023-02-13T05:19:37.733" v="12" actId="1076"/>
        <pc:sldMkLst>
          <pc:docMk/>
          <pc:sldMk cId="1135817427" sldId="261"/>
        </pc:sldMkLst>
        <pc:spChg chg="mod">
          <ac:chgData name="PROTYOY PRITAM GOSWAMI" userId="45558ea2eef40647" providerId="Windows Live" clId="Web-{85E5C896-F3D5-4EEE-9EEF-42CDF3633119}" dt="2023-02-13T05:18:54.950" v="11" actId="20577"/>
          <ac:spMkLst>
            <pc:docMk/>
            <pc:sldMk cId="1135817427" sldId="261"/>
            <ac:spMk id="7" creationId="{229C8D92-AF62-7A6A-9596-B59026F9F262}"/>
          </ac:spMkLst>
        </pc:spChg>
        <pc:spChg chg="del">
          <ac:chgData name="PROTYOY PRITAM GOSWAMI" userId="45558ea2eef40647" providerId="Windows Live" clId="Web-{85E5C896-F3D5-4EEE-9EEF-42CDF3633119}" dt="2023-02-13T05:18:31.621" v="4"/>
          <ac:spMkLst>
            <pc:docMk/>
            <pc:sldMk cId="1135817427" sldId="261"/>
            <ac:spMk id="9" creationId="{3A83D77F-6FC6-F521-4B96-60EC399AAAAB}"/>
          </ac:spMkLst>
        </pc:spChg>
        <pc:picChg chg="add mod">
          <ac:chgData name="PROTYOY PRITAM GOSWAMI" userId="45558ea2eef40647" providerId="Windows Live" clId="Web-{85E5C896-F3D5-4EEE-9EEF-42CDF3633119}" dt="2023-02-13T05:19:37.733" v="12" actId="1076"/>
          <ac:picMkLst>
            <pc:docMk/>
            <pc:sldMk cId="1135817427" sldId="261"/>
            <ac:picMk id="3" creationId="{7EA34E0D-A0C2-DA1F-566D-0B5CB60CB673}"/>
          </ac:picMkLst>
        </pc:picChg>
        <pc:picChg chg="del">
          <ac:chgData name="PROTYOY PRITAM GOSWAMI" userId="45558ea2eef40647" providerId="Windows Live" clId="Web-{85E5C896-F3D5-4EEE-9EEF-42CDF3633119}" dt="2023-02-13T05:18:00.932" v="0"/>
          <ac:picMkLst>
            <pc:docMk/>
            <pc:sldMk cId="1135817427" sldId="261"/>
            <ac:picMk id="5" creationId="{8454A8FB-0859-8971-2A6A-B49C6A8EA3A3}"/>
          </ac:picMkLst>
        </pc:picChg>
        <pc:picChg chg="del">
          <ac:chgData name="PROTYOY PRITAM GOSWAMI" userId="45558ea2eef40647" providerId="Windows Live" clId="Web-{85E5C896-F3D5-4EEE-9EEF-42CDF3633119}" dt="2023-02-13T05:18:33.292" v="5"/>
          <ac:picMkLst>
            <pc:docMk/>
            <pc:sldMk cId="1135817427" sldId="261"/>
            <ac:picMk id="8" creationId="{22AEB19B-BC35-FC0C-4133-EB2D9585BD87}"/>
          </ac:picMkLst>
        </pc:picChg>
      </pc:sldChg>
      <pc:sldChg chg="addSp delSp modSp add replId">
        <pc:chgData name="PROTYOY PRITAM GOSWAMI" userId="45558ea2eef40647" providerId="Windows Live" clId="Web-{85E5C896-F3D5-4EEE-9EEF-42CDF3633119}" dt="2023-02-13T05:44:01.900" v="172" actId="20577"/>
        <pc:sldMkLst>
          <pc:docMk/>
          <pc:sldMk cId="3462080046" sldId="262"/>
        </pc:sldMkLst>
        <pc:spChg chg="mod">
          <ac:chgData name="PROTYOY PRITAM GOSWAMI" userId="45558ea2eef40647" providerId="Windows Live" clId="Web-{85E5C896-F3D5-4EEE-9EEF-42CDF3633119}" dt="2023-02-13T05:35:10.848" v="80" actId="20577"/>
          <ac:spMkLst>
            <pc:docMk/>
            <pc:sldMk cId="3462080046" sldId="262"/>
            <ac:spMk id="2" creationId="{FD4CEDB4-93D7-9847-CC51-6DCBFD24989D}"/>
          </ac:spMkLst>
        </pc:spChg>
        <pc:spChg chg="add del mod">
          <ac:chgData name="PROTYOY PRITAM GOSWAMI" userId="45558ea2eef40647" providerId="Windows Live" clId="Web-{85E5C896-F3D5-4EEE-9EEF-42CDF3633119}" dt="2023-02-13T05:34:43.206" v="69"/>
          <ac:spMkLst>
            <pc:docMk/>
            <pc:sldMk cId="3462080046" sldId="262"/>
            <ac:spMk id="6" creationId="{948CBB7C-7517-1F90-D56D-323B79C5AB48}"/>
          </ac:spMkLst>
        </pc:spChg>
        <pc:spChg chg="add mod">
          <ac:chgData name="PROTYOY PRITAM GOSWAMI" userId="45558ea2eef40647" providerId="Windows Live" clId="Web-{85E5C896-F3D5-4EEE-9EEF-42CDF3633119}" dt="2023-02-13T05:44:01.900" v="172" actId="20577"/>
          <ac:spMkLst>
            <pc:docMk/>
            <pc:sldMk cId="3462080046" sldId="262"/>
            <ac:spMk id="9" creationId="{835A5E98-4CB6-46FB-09C5-599F5D41DC8A}"/>
          </ac:spMkLst>
        </pc:spChg>
        <pc:picChg chg="del">
          <ac:chgData name="PROTYOY PRITAM GOSWAMI" userId="45558ea2eef40647" providerId="Windows Live" clId="Web-{85E5C896-F3D5-4EEE-9EEF-42CDF3633119}" dt="2023-02-13T05:33:36.907" v="57"/>
          <ac:picMkLst>
            <pc:docMk/>
            <pc:sldMk cId="3462080046" sldId="262"/>
            <ac:picMk id="3" creationId="{7EA34E0D-A0C2-DA1F-566D-0B5CB60CB673}"/>
          </ac:picMkLst>
        </pc:picChg>
        <pc:picChg chg="add mod">
          <ac:chgData name="PROTYOY PRITAM GOSWAMI" userId="45558ea2eef40647" providerId="Windows Live" clId="Web-{85E5C896-F3D5-4EEE-9EEF-42CDF3633119}" dt="2023-02-13T05:33:58.829" v="60" actId="1076"/>
          <ac:picMkLst>
            <pc:docMk/>
            <pc:sldMk cId="3462080046" sldId="262"/>
            <ac:picMk id="5" creationId="{1F8EB494-E0D1-31CB-C45E-E82A73BAB386}"/>
          </ac:picMkLst>
        </pc:picChg>
      </pc:sldChg>
    </pc:docChg>
  </pc:docChgLst>
  <pc:docChgLst>
    <pc:chgData name="PROTYOY PRITAM GOSWAMI" userId="45558ea2eef40647" providerId="Windows Live" clId="Web-{425F3B62-B7BF-4894-88CA-8804EC9AC4C7}"/>
    <pc:docChg chg="addSld modSld">
      <pc:chgData name="PROTYOY PRITAM GOSWAMI" userId="45558ea2eef40647" providerId="Windows Live" clId="Web-{425F3B62-B7BF-4894-88CA-8804EC9AC4C7}" dt="2023-02-14T04:53:24.762" v="499" actId="1076"/>
      <pc:docMkLst>
        <pc:docMk/>
      </pc:docMkLst>
      <pc:sldChg chg="addSp delSp modSp add replId">
        <pc:chgData name="PROTYOY PRITAM GOSWAMI" userId="45558ea2eef40647" providerId="Windows Live" clId="Web-{425F3B62-B7BF-4894-88CA-8804EC9AC4C7}" dt="2023-02-14T04:36:03.089" v="159" actId="1076"/>
        <pc:sldMkLst>
          <pc:docMk/>
          <pc:sldMk cId="1063890088" sldId="263"/>
        </pc:sldMkLst>
        <pc:spChg chg="mod">
          <ac:chgData name="PROTYOY PRITAM GOSWAMI" userId="45558ea2eef40647" providerId="Windows Live" clId="Web-{425F3B62-B7BF-4894-88CA-8804EC9AC4C7}" dt="2023-02-14T04:35:44.838" v="156" actId="20577"/>
          <ac:spMkLst>
            <pc:docMk/>
            <pc:sldMk cId="1063890088" sldId="263"/>
            <ac:spMk id="2" creationId="{FD4CEDB4-93D7-9847-CC51-6DCBFD24989D}"/>
          </ac:spMkLst>
        </pc:spChg>
        <pc:spChg chg="del">
          <ac:chgData name="PROTYOY PRITAM GOSWAMI" userId="45558ea2eef40647" providerId="Windows Live" clId="Web-{425F3B62-B7BF-4894-88CA-8804EC9AC4C7}" dt="2023-02-14T04:35:52.838" v="157"/>
          <ac:spMkLst>
            <pc:docMk/>
            <pc:sldMk cId="1063890088" sldId="263"/>
            <ac:spMk id="7" creationId="{229C8D92-AF62-7A6A-9596-B59026F9F262}"/>
          </ac:spMkLst>
        </pc:spChg>
        <pc:spChg chg="mod">
          <ac:chgData name="PROTYOY PRITAM GOSWAMI" userId="45558ea2eef40647" providerId="Windows Live" clId="Web-{425F3B62-B7BF-4894-88CA-8804EC9AC4C7}" dt="2023-02-14T04:35:41.072" v="155" actId="20577"/>
          <ac:spMkLst>
            <pc:docMk/>
            <pc:sldMk cId="1063890088" sldId="263"/>
            <ac:spMk id="9" creationId="{835A5E98-4CB6-46FB-09C5-599F5D41DC8A}"/>
          </ac:spMkLst>
        </pc:spChg>
        <pc:picChg chg="add mod">
          <ac:chgData name="PROTYOY PRITAM GOSWAMI" userId="45558ea2eef40647" providerId="Windows Live" clId="Web-{425F3B62-B7BF-4894-88CA-8804EC9AC4C7}" dt="2023-02-14T04:36:03.089" v="159" actId="1076"/>
          <ac:picMkLst>
            <pc:docMk/>
            <pc:sldMk cId="1063890088" sldId="263"/>
            <ac:picMk id="3" creationId="{DAF47865-5394-E693-27F1-C194C12B8DEF}"/>
          </ac:picMkLst>
        </pc:picChg>
        <pc:picChg chg="del">
          <ac:chgData name="PROTYOY PRITAM GOSWAMI" userId="45558ea2eef40647" providerId="Windows Live" clId="Web-{425F3B62-B7BF-4894-88CA-8804EC9AC4C7}" dt="2023-02-14T04:29:59.765" v="21"/>
          <ac:picMkLst>
            <pc:docMk/>
            <pc:sldMk cId="1063890088" sldId="263"/>
            <ac:picMk id="5" creationId="{1F8EB494-E0D1-31CB-C45E-E82A73BAB386}"/>
          </ac:picMkLst>
        </pc:picChg>
        <pc:picChg chg="add mod">
          <ac:chgData name="PROTYOY PRITAM GOSWAMI" userId="45558ea2eef40647" providerId="Windows Live" clId="Web-{425F3B62-B7BF-4894-88CA-8804EC9AC4C7}" dt="2023-02-14T04:30:50.313" v="24" actId="1076"/>
          <ac:picMkLst>
            <pc:docMk/>
            <pc:sldMk cId="1063890088" sldId="263"/>
            <ac:picMk id="6" creationId="{F04BD386-80B8-A9D1-F4EB-A131A917E845}"/>
          </ac:picMkLst>
        </pc:picChg>
      </pc:sldChg>
      <pc:sldChg chg="addSp delSp modSp add replId">
        <pc:chgData name="PROTYOY PRITAM GOSWAMI" userId="45558ea2eef40647" providerId="Windows Live" clId="Web-{425F3B62-B7BF-4894-88CA-8804EC9AC4C7}" dt="2023-02-14T04:40:28.644" v="278" actId="20577"/>
        <pc:sldMkLst>
          <pc:docMk/>
          <pc:sldMk cId="2532941317" sldId="264"/>
        </pc:sldMkLst>
        <pc:spChg chg="mod">
          <ac:chgData name="PROTYOY PRITAM GOSWAMI" userId="45558ea2eef40647" providerId="Windows Live" clId="Web-{425F3B62-B7BF-4894-88CA-8804EC9AC4C7}" dt="2023-02-14T04:40:28.644" v="278" actId="20577"/>
          <ac:spMkLst>
            <pc:docMk/>
            <pc:sldMk cId="2532941317" sldId="264"/>
            <ac:spMk id="2" creationId="{FD4CEDB4-93D7-9847-CC51-6DCBFD24989D}"/>
          </ac:spMkLst>
        </pc:spChg>
        <pc:spChg chg="mod">
          <ac:chgData name="PROTYOY PRITAM GOSWAMI" userId="45558ea2eef40647" providerId="Windows Live" clId="Web-{425F3B62-B7BF-4894-88CA-8804EC9AC4C7}" dt="2023-02-14T04:40:17.815" v="274" actId="1076"/>
          <ac:spMkLst>
            <pc:docMk/>
            <pc:sldMk cId="2532941317" sldId="264"/>
            <ac:spMk id="9" creationId="{835A5E98-4CB6-46FB-09C5-599F5D41DC8A}"/>
          </ac:spMkLst>
        </pc:spChg>
        <pc:picChg chg="del">
          <ac:chgData name="PROTYOY PRITAM GOSWAMI" userId="45558ea2eef40647" providerId="Windows Live" clId="Web-{425F3B62-B7BF-4894-88CA-8804EC9AC4C7}" dt="2023-02-14T04:37:08.497" v="186"/>
          <ac:picMkLst>
            <pc:docMk/>
            <pc:sldMk cId="2532941317" sldId="264"/>
            <ac:picMk id="3" creationId="{DAF47865-5394-E693-27F1-C194C12B8DEF}"/>
          </ac:picMkLst>
        </pc:picChg>
        <pc:picChg chg="add mod">
          <ac:chgData name="PROTYOY PRITAM GOSWAMI" userId="45558ea2eef40647" providerId="Windows Live" clId="Web-{425F3B62-B7BF-4894-88CA-8804EC9AC4C7}" dt="2023-02-14T04:38:38.250" v="206" actId="1076"/>
          <ac:picMkLst>
            <pc:docMk/>
            <pc:sldMk cId="2532941317" sldId="264"/>
            <ac:picMk id="5" creationId="{6E8D0A89-8920-113B-72FC-AB02835A12A8}"/>
          </ac:picMkLst>
        </pc:picChg>
        <pc:picChg chg="del">
          <ac:chgData name="PROTYOY PRITAM GOSWAMI" userId="45558ea2eef40647" providerId="Windows Live" clId="Web-{425F3B62-B7BF-4894-88CA-8804EC9AC4C7}" dt="2023-02-14T04:37:06.622" v="185"/>
          <ac:picMkLst>
            <pc:docMk/>
            <pc:sldMk cId="2532941317" sldId="264"/>
            <ac:picMk id="6" creationId="{F04BD386-80B8-A9D1-F4EB-A131A917E845}"/>
          </ac:picMkLst>
        </pc:picChg>
        <pc:picChg chg="add mod">
          <ac:chgData name="PROTYOY PRITAM GOSWAMI" userId="45558ea2eef40647" providerId="Windows Live" clId="Web-{425F3B62-B7BF-4894-88CA-8804EC9AC4C7}" dt="2023-02-14T04:38:38.234" v="205" actId="1076"/>
          <ac:picMkLst>
            <pc:docMk/>
            <pc:sldMk cId="2532941317" sldId="264"/>
            <ac:picMk id="7" creationId="{137E6705-683C-53FA-FF32-79743F11DE5F}"/>
          </ac:picMkLst>
        </pc:picChg>
      </pc:sldChg>
      <pc:sldChg chg="addSp delSp modSp add replId">
        <pc:chgData name="PROTYOY PRITAM GOSWAMI" userId="45558ea2eef40647" providerId="Windows Live" clId="Web-{425F3B62-B7BF-4894-88CA-8804EC9AC4C7}" dt="2023-02-14T04:46:24.186" v="451" actId="20577"/>
        <pc:sldMkLst>
          <pc:docMk/>
          <pc:sldMk cId="2443940084" sldId="265"/>
        </pc:sldMkLst>
        <pc:spChg chg="mod">
          <ac:chgData name="PROTYOY PRITAM GOSWAMI" userId="45558ea2eef40647" providerId="Windows Live" clId="Web-{425F3B62-B7BF-4894-88CA-8804EC9AC4C7}" dt="2023-02-14T04:42:19.991" v="297" actId="20577"/>
          <ac:spMkLst>
            <pc:docMk/>
            <pc:sldMk cId="2443940084" sldId="265"/>
            <ac:spMk id="2" creationId="{FD4CEDB4-93D7-9847-CC51-6DCBFD24989D}"/>
          </ac:spMkLst>
        </pc:spChg>
        <pc:spChg chg="mod">
          <ac:chgData name="PROTYOY PRITAM GOSWAMI" userId="45558ea2eef40647" providerId="Windows Live" clId="Web-{425F3B62-B7BF-4894-88CA-8804EC9AC4C7}" dt="2023-02-14T04:46:24.186" v="451" actId="20577"/>
          <ac:spMkLst>
            <pc:docMk/>
            <pc:sldMk cId="2443940084" sldId="265"/>
            <ac:spMk id="9" creationId="{835A5E98-4CB6-46FB-09C5-599F5D41DC8A}"/>
          </ac:spMkLst>
        </pc:spChg>
        <pc:picChg chg="add mod">
          <ac:chgData name="PROTYOY PRITAM GOSWAMI" userId="45558ea2eef40647" providerId="Windows Live" clId="Web-{425F3B62-B7BF-4894-88CA-8804EC9AC4C7}" dt="2023-02-14T04:43:04.149" v="312" actId="1076"/>
          <ac:picMkLst>
            <pc:docMk/>
            <pc:sldMk cId="2443940084" sldId="265"/>
            <ac:picMk id="3" creationId="{E47ACBD6-A683-B73E-E49F-5503FF1E5547}"/>
          </ac:picMkLst>
        </pc:picChg>
        <pc:picChg chg="del">
          <ac:chgData name="PROTYOY PRITAM GOSWAMI" userId="45558ea2eef40647" providerId="Windows Live" clId="Web-{425F3B62-B7BF-4894-88CA-8804EC9AC4C7}" dt="2023-02-14T04:42:22.788" v="299"/>
          <ac:picMkLst>
            <pc:docMk/>
            <pc:sldMk cId="2443940084" sldId="265"/>
            <ac:picMk id="5" creationId="{6E8D0A89-8920-113B-72FC-AB02835A12A8}"/>
          </ac:picMkLst>
        </pc:picChg>
        <pc:picChg chg="add mod">
          <ac:chgData name="PROTYOY PRITAM GOSWAMI" userId="45558ea2eef40647" providerId="Windows Live" clId="Web-{425F3B62-B7BF-4894-88CA-8804EC9AC4C7}" dt="2023-02-14T04:43:16.024" v="315" actId="1076"/>
          <ac:picMkLst>
            <pc:docMk/>
            <pc:sldMk cId="2443940084" sldId="265"/>
            <ac:picMk id="6" creationId="{DDAEC7D6-8643-6C08-68D4-AE6346F1D4E7}"/>
          </ac:picMkLst>
        </pc:picChg>
        <pc:picChg chg="del">
          <ac:chgData name="PROTYOY PRITAM GOSWAMI" userId="45558ea2eef40647" providerId="Windows Live" clId="Web-{425F3B62-B7BF-4894-88CA-8804EC9AC4C7}" dt="2023-02-14T04:42:22.788" v="298"/>
          <ac:picMkLst>
            <pc:docMk/>
            <pc:sldMk cId="2443940084" sldId="265"/>
            <ac:picMk id="7" creationId="{137E6705-683C-53FA-FF32-79743F11DE5F}"/>
          </ac:picMkLst>
        </pc:picChg>
      </pc:sldChg>
      <pc:sldChg chg="addSp delSp modSp add replId">
        <pc:chgData name="PROTYOY PRITAM GOSWAMI" userId="45558ea2eef40647" providerId="Windows Live" clId="Web-{425F3B62-B7BF-4894-88CA-8804EC9AC4C7}" dt="2023-02-14T04:52:16.869" v="483" actId="1076"/>
        <pc:sldMkLst>
          <pc:docMk/>
          <pc:sldMk cId="2555709012" sldId="266"/>
        </pc:sldMkLst>
        <pc:spChg chg="mod">
          <ac:chgData name="PROTYOY PRITAM GOSWAMI" userId="45558ea2eef40647" providerId="Windows Live" clId="Web-{425F3B62-B7BF-4894-88CA-8804EC9AC4C7}" dt="2023-02-14T04:47:50.392" v="456" actId="20577"/>
          <ac:spMkLst>
            <pc:docMk/>
            <pc:sldMk cId="2555709012" sldId="266"/>
            <ac:spMk id="2" creationId="{FD4CEDB4-93D7-9847-CC51-6DCBFD24989D}"/>
          </ac:spMkLst>
        </pc:spChg>
        <pc:spChg chg="del mod">
          <ac:chgData name="PROTYOY PRITAM GOSWAMI" userId="45558ea2eef40647" providerId="Windows Live" clId="Web-{425F3B62-B7BF-4894-88CA-8804EC9AC4C7}" dt="2023-02-14T04:51:54.400" v="479"/>
          <ac:spMkLst>
            <pc:docMk/>
            <pc:sldMk cId="2555709012" sldId="266"/>
            <ac:spMk id="9" creationId="{835A5E98-4CB6-46FB-09C5-599F5D41DC8A}"/>
          </ac:spMkLst>
        </pc:spChg>
        <pc:picChg chg="del">
          <ac:chgData name="PROTYOY PRITAM GOSWAMI" userId="45558ea2eef40647" providerId="Windows Live" clId="Web-{425F3B62-B7BF-4894-88CA-8804EC9AC4C7}" dt="2023-02-14T04:47:53.345" v="458"/>
          <ac:picMkLst>
            <pc:docMk/>
            <pc:sldMk cId="2555709012" sldId="266"/>
            <ac:picMk id="3" creationId="{E47ACBD6-A683-B73E-E49F-5503FF1E5547}"/>
          </ac:picMkLst>
        </pc:picChg>
        <pc:picChg chg="add mod">
          <ac:chgData name="PROTYOY PRITAM GOSWAMI" userId="45558ea2eef40647" providerId="Windows Live" clId="Web-{425F3B62-B7BF-4894-88CA-8804EC9AC4C7}" dt="2023-02-14T04:52:16.869" v="482" actId="1076"/>
          <ac:picMkLst>
            <pc:docMk/>
            <pc:sldMk cId="2555709012" sldId="266"/>
            <ac:picMk id="5" creationId="{5DD1377F-DE22-57BA-FD0E-A7AE463E1C33}"/>
          </ac:picMkLst>
        </pc:picChg>
        <pc:picChg chg="del">
          <ac:chgData name="PROTYOY PRITAM GOSWAMI" userId="45558ea2eef40647" providerId="Windows Live" clId="Web-{425F3B62-B7BF-4894-88CA-8804EC9AC4C7}" dt="2023-02-14T04:47:53.345" v="457"/>
          <ac:picMkLst>
            <pc:docMk/>
            <pc:sldMk cId="2555709012" sldId="266"/>
            <ac:picMk id="6" creationId="{DDAEC7D6-8643-6C08-68D4-AE6346F1D4E7}"/>
          </ac:picMkLst>
        </pc:picChg>
        <pc:picChg chg="add mod">
          <ac:chgData name="PROTYOY PRITAM GOSWAMI" userId="45558ea2eef40647" providerId="Windows Live" clId="Web-{425F3B62-B7BF-4894-88CA-8804EC9AC4C7}" dt="2023-02-14T04:52:16.869" v="483" actId="1076"/>
          <ac:picMkLst>
            <pc:docMk/>
            <pc:sldMk cId="2555709012" sldId="266"/>
            <ac:picMk id="7" creationId="{4E0E467C-E86C-9570-9C59-AB048608AD78}"/>
          </ac:picMkLst>
        </pc:picChg>
      </pc:sldChg>
      <pc:sldChg chg="delSp modSp add replId">
        <pc:chgData name="PROTYOY PRITAM GOSWAMI" userId="45558ea2eef40647" providerId="Windows Live" clId="Web-{425F3B62-B7BF-4894-88CA-8804EC9AC4C7}" dt="2023-02-14T04:53:24.762" v="499" actId="1076"/>
        <pc:sldMkLst>
          <pc:docMk/>
          <pc:sldMk cId="1101599268" sldId="267"/>
        </pc:sldMkLst>
        <pc:spChg chg="mod">
          <ac:chgData name="PROTYOY PRITAM GOSWAMI" userId="45558ea2eef40647" providerId="Windows Live" clId="Web-{425F3B62-B7BF-4894-88CA-8804EC9AC4C7}" dt="2023-02-14T04:53:24.762" v="499" actId="1076"/>
          <ac:spMkLst>
            <pc:docMk/>
            <pc:sldMk cId="1101599268" sldId="267"/>
            <ac:spMk id="2" creationId="{FD4CEDB4-93D7-9847-CC51-6DCBFD24989D}"/>
          </ac:spMkLst>
        </pc:spChg>
        <pc:picChg chg="del">
          <ac:chgData name="PROTYOY PRITAM GOSWAMI" userId="45558ea2eef40647" providerId="Windows Live" clId="Web-{425F3B62-B7BF-4894-88CA-8804EC9AC4C7}" dt="2023-02-14T04:52:27.698" v="486"/>
          <ac:picMkLst>
            <pc:docMk/>
            <pc:sldMk cId="1101599268" sldId="267"/>
            <ac:picMk id="5" creationId="{5DD1377F-DE22-57BA-FD0E-A7AE463E1C33}"/>
          </ac:picMkLst>
        </pc:picChg>
        <pc:picChg chg="del">
          <ac:chgData name="PROTYOY PRITAM GOSWAMI" userId="45558ea2eef40647" providerId="Windows Live" clId="Web-{425F3B62-B7BF-4894-88CA-8804EC9AC4C7}" dt="2023-02-14T04:52:27.698" v="485"/>
          <ac:picMkLst>
            <pc:docMk/>
            <pc:sldMk cId="1101599268" sldId="267"/>
            <ac:picMk id="7" creationId="{4E0E467C-E86C-9570-9C59-AB048608AD78}"/>
          </ac:picMkLst>
        </pc:picChg>
      </pc:sldChg>
    </pc:docChg>
  </pc:docChgLst>
  <pc:docChgLst>
    <pc:chgData name="PROTYOY PRITAM GOSWAMI" userId="45558ea2eef40647" providerId="Windows Live" clId="Web-{853DAFF4-249E-47E7-AB57-747A21442B4C}"/>
    <pc:docChg chg="addSld modSld">
      <pc:chgData name="PROTYOY PRITAM GOSWAMI" userId="45558ea2eef40647" providerId="Windows Live" clId="Web-{853DAFF4-249E-47E7-AB57-747A21442B4C}" dt="2023-02-10T13:04:30.921" v="204" actId="1076"/>
      <pc:docMkLst>
        <pc:docMk/>
      </pc:docMkLst>
      <pc:sldChg chg="addSp delSp modSp mod setBg">
        <pc:chgData name="PROTYOY PRITAM GOSWAMI" userId="45558ea2eef40647" providerId="Windows Live" clId="Web-{853DAFF4-249E-47E7-AB57-747A21442B4C}" dt="2023-02-10T12:42:04.033" v="132" actId="1076"/>
        <pc:sldMkLst>
          <pc:docMk/>
          <pc:sldMk cId="109857222" sldId="256"/>
        </pc:sldMkLst>
        <pc:spChg chg="mod">
          <ac:chgData name="PROTYOY PRITAM GOSWAMI" userId="45558ea2eef40647" providerId="Windows Live" clId="Web-{853DAFF4-249E-47E7-AB57-747A21442B4C}" dt="2023-02-10T12:28:49.441" v="8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OTYOY PRITAM GOSWAMI" userId="45558ea2eef40647" providerId="Windows Live" clId="Web-{853DAFF4-249E-47E7-AB57-747A21442B4C}" dt="2023-02-10T12:41:09.047" v="107" actId="1410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PROTYOY PRITAM GOSWAMI" userId="45558ea2eef40647" providerId="Windows Live" clId="Web-{853DAFF4-249E-47E7-AB57-747A21442B4C}" dt="2023-02-10T12:42:04.033" v="132" actId="1076"/>
          <ac:spMkLst>
            <pc:docMk/>
            <pc:sldMk cId="109857222" sldId="256"/>
            <ac:spMk id="9" creationId="{4CA2ABFE-6CE4-C2EC-D00A-8B2AA4349028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12" creationId="{489B7BFD-8F45-4093-AD9C-91B15B0503D9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18" creationId="{1D5AFED5-EFBA-4DCE-A2F2-3B1B736014C0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20" creationId="{BB06BF2F-5822-4F90-BF7D-7FDA657612AF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22" creationId="{AFBE702A-233C-4424-B0B6-5435E4A34CFA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24" creationId="{AE689860-A291-4B0F-AB65-421F8C20E2E1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26" creationId="{C82BEF57-041E-4DE3-B65C-CBE71211B3DE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28" creationId="{D9DFE8A5-DCEC-4A43-B613-D62AC8C5734F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30" creationId="{45E0BF71-78CD-4FD9-BB54-48CD14158971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32" creationId="{26B7664A-BE61-4A65-B937-A31E08B8B9AD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41" creationId="{87045360-A428-4E4B-989C-E4EF4D92037A}"/>
          </ac:spMkLst>
        </pc:spChg>
        <pc:grpChg chg="add">
          <ac:chgData name="PROTYOY PRITAM GOSWAMI" userId="45558ea2eef40647" providerId="Windows Live" clId="Web-{853DAFF4-249E-47E7-AB57-747A21442B4C}" dt="2023-02-10T12:19:29.426" v="34"/>
          <ac:grpSpMkLst>
            <pc:docMk/>
            <pc:sldMk cId="109857222" sldId="256"/>
            <ac:grpSpMk id="14" creationId="{CE13B848-F9EE-4456-8D73-C25390B65428}"/>
          </ac:grpSpMkLst>
        </pc:grpChg>
        <pc:grpChg chg="add">
          <ac:chgData name="PROTYOY PRITAM GOSWAMI" userId="45558ea2eef40647" providerId="Windows Live" clId="Web-{853DAFF4-249E-47E7-AB57-747A21442B4C}" dt="2023-02-10T12:19:29.426" v="34"/>
          <ac:grpSpMkLst>
            <pc:docMk/>
            <pc:sldMk cId="109857222" sldId="256"/>
            <ac:grpSpMk id="34" creationId="{FB9739EB-7F66-433D-841F-AB3CD18700B7}"/>
          </ac:grpSpMkLst>
        </pc:grpChg>
        <pc:picChg chg="add mod ord modCrop">
          <ac:chgData name="PROTYOY PRITAM GOSWAMI" userId="45558ea2eef40647" providerId="Windows Live" clId="Web-{853DAFF4-249E-47E7-AB57-747A21442B4C}" dt="2023-02-10T12:40:25.233" v="105" actId="1076"/>
          <ac:picMkLst>
            <pc:docMk/>
            <pc:sldMk cId="109857222" sldId="256"/>
            <ac:picMk id="4" creationId="{48BC0357-CF61-1B57-157E-A09A8A1669D4}"/>
          </ac:picMkLst>
        </pc:picChg>
        <pc:picChg chg="add del mod ord">
          <ac:chgData name="PROTYOY PRITAM GOSWAMI" userId="45558ea2eef40647" providerId="Windows Live" clId="Web-{853DAFF4-249E-47E7-AB57-747A21442B4C}" dt="2023-02-10T12:19:32.707" v="35"/>
          <ac:picMkLst>
            <pc:docMk/>
            <pc:sldMk cId="109857222" sldId="256"/>
            <ac:picMk id="4" creationId="{4C6575C7-D322-FB7C-C39C-226F248B273A}"/>
          </ac:picMkLst>
        </pc:picChg>
        <pc:picChg chg="add mod ord">
          <ac:chgData name="PROTYOY PRITAM GOSWAMI" userId="45558ea2eef40647" providerId="Windows Live" clId="Web-{853DAFF4-249E-47E7-AB57-747A21442B4C}" dt="2023-02-10T12:27:10.719" v="82"/>
          <ac:picMkLst>
            <pc:docMk/>
            <pc:sldMk cId="109857222" sldId="256"/>
            <ac:picMk id="5" creationId="{2FD99195-0F8F-0EBC-96E4-341A43CAC654}"/>
          </ac:picMkLst>
        </pc:picChg>
        <pc:picChg chg="add del mod">
          <ac:chgData name="PROTYOY PRITAM GOSWAMI" userId="45558ea2eef40647" providerId="Windows Live" clId="Web-{853DAFF4-249E-47E7-AB57-747A21442B4C}" dt="2023-02-10T12:18:30.690" v="33"/>
          <ac:picMkLst>
            <pc:docMk/>
            <pc:sldMk cId="109857222" sldId="256"/>
            <ac:picMk id="6" creationId="{34721F1A-6419-5E61-1B19-DFB762EAB6B1}"/>
          </ac:picMkLst>
        </pc:picChg>
        <pc:picChg chg="add mod ord">
          <ac:chgData name="PROTYOY PRITAM GOSWAMI" userId="45558ea2eef40647" providerId="Windows Live" clId="Web-{853DAFF4-249E-47E7-AB57-747A21442B4C}" dt="2023-02-10T12:25:52.139" v="79"/>
          <ac:picMkLst>
            <pc:docMk/>
            <pc:sldMk cId="109857222" sldId="256"/>
            <ac:picMk id="7" creationId="{3216269F-213F-0867-374B-16B53826DB78}"/>
          </ac:picMkLst>
        </pc:picChg>
        <pc:picChg chg="add mod">
          <ac:chgData name="PROTYOY PRITAM GOSWAMI" userId="45558ea2eef40647" providerId="Windows Live" clId="Web-{853DAFF4-249E-47E7-AB57-747A21442B4C}" dt="2023-02-10T12:28:01.877" v="84"/>
          <ac:picMkLst>
            <pc:docMk/>
            <pc:sldMk cId="109857222" sldId="256"/>
            <ac:picMk id="8" creationId="{AEA44129-E7EE-C603-E171-E71101510AFB}"/>
          </ac:picMkLst>
        </pc:picChg>
      </pc:sldChg>
      <pc:sldChg chg="addSp delSp modSp new">
        <pc:chgData name="PROTYOY PRITAM GOSWAMI" userId="45558ea2eef40647" providerId="Windows Live" clId="Web-{853DAFF4-249E-47E7-AB57-747A21442B4C}" dt="2023-02-10T13:04:30.921" v="204" actId="1076"/>
        <pc:sldMkLst>
          <pc:docMk/>
          <pc:sldMk cId="1975054657" sldId="257"/>
        </pc:sldMkLst>
        <pc:spChg chg="mod">
          <ac:chgData name="PROTYOY PRITAM GOSWAMI" userId="45558ea2eef40647" providerId="Windows Live" clId="Web-{853DAFF4-249E-47E7-AB57-747A21442B4C}" dt="2023-02-10T12:53:02.820" v="193" actId="14100"/>
          <ac:spMkLst>
            <pc:docMk/>
            <pc:sldMk cId="1975054657" sldId="257"/>
            <ac:spMk id="2" creationId="{FD4CEDB4-93D7-9847-CC51-6DCBFD24989D}"/>
          </ac:spMkLst>
        </pc:spChg>
        <pc:spChg chg="del">
          <ac:chgData name="PROTYOY PRITAM GOSWAMI" userId="45558ea2eef40647" providerId="Windows Live" clId="Web-{853DAFF4-249E-47E7-AB57-747A21442B4C}" dt="2023-02-10T12:46:50.246" v="134"/>
          <ac:spMkLst>
            <pc:docMk/>
            <pc:sldMk cId="1975054657" sldId="257"/>
            <ac:spMk id="3" creationId="{52431353-124F-D4C1-0AD6-907A89DBF6FF}"/>
          </ac:spMkLst>
        </pc:spChg>
        <pc:picChg chg="add mod ord modCrop">
          <ac:chgData name="PROTYOY PRITAM GOSWAMI" userId="45558ea2eef40647" providerId="Windows Live" clId="Web-{853DAFF4-249E-47E7-AB57-747A21442B4C}" dt="2023-02-10T12:47:50.091" v="146" actId="14100"/>
          <ac:picMkLst>
            <pc:docMk/>
            <pc:sldMk cId="1975054657" sldId="257"/>
            <ac:picMk id="4" creationId="{9DDC747F-AEEE-51B4-E46F-7B7536C165CE}"/>
          </ac:picMkLst>
        </pc:picChg>
        <pc:picChg chg="add mod">
          <ac:chgData name="PROTYOY PRITAM GOSWAMI" userId="45558ea2eef40647" providerId="Windows Live" clId="Web-{853DAFF4-249E-47E7-AB57-747A21442B4C}" dt="2023-02-10T13:04:13.280" v="200" actId="14100"/>
          <ac:picMkLst>
            <pc:docMk/>
            <pc:sldMk cId="1975054657" sldId="257"/>
            <ac:picMk id="5" creationId="{12BFD5D4-A712-29E9-B1CB-DFE88E8A30C6}"/>
          </ac:picMkLst>
        </pc:picChg>
        <pc:picChg chg="add mod">
          <ac:chgData name="PROTYOY PRITAM GOSWAMI" userId="45558ea2eef40647" providerId="Windows Live" clId="Web-{853DAFF4-249E-47E7-AB57-747A21442B4C}" dt="2023-02-10T13:04:30.921" v="204" actId="1076"/>
          <ac:picMkLst>
            <pc:docMk/>
            <pc:sldMk cId="1975054657" sldId="257"/>
            <ac:picMk id="6" creationId="{049A1FC3-20A5-4EB4-C1DC-6F9E9C2033B8}"/>
          </ac:picMkLst>
        </pc:picChg>
      </pc:sldChg>
    </pc:docChg>
  </pc:docChgLst>
  <pc:docChgLst>
    <pc:chgData name="PROTYOY PRITAM GOSWAMI" userId="45558ea2eef40647" providerId="Windows Live" clId="Web-{835A146D-A820-493C-A400-A7A115972E2F}"/>
    <pc:docChg chg="addSld modSld">
      <pc:chgData name="PROTYOY PRITAM GOSWAMI" userId="45558ea2eef40647" providerId="Windows Live" clId="Web-{835A146D-A820-493C-A400-A7A115972E2F}" dt="2023-02-11T07:53:16.751" v="152" actId="1076"/>
      <pc:docMkLst>
        <pc:docMk/>
      </pc:docMkLst>
      <pc:sldChg chg="addSp delSp modSp add replId">
        <pc:chgData name="PROTYOY PRITAM GOSWAMI" userId="45558ea2eef40647" providerId="Windows Live" clId="Web-{835A146D-A820-493C-A400-A7A115972E2F}" dt="2023-02-11T07:38:38.520" v="130" actId="1076"/>
        <pc:sldMkLst>
          <pc:docMk/>
          <pc:sldMk cId="1643600804" sldId="258"/>
        </pc:sldMkLst>
        <pc:spChg chg="mod">
          <ac:chgData name="PROTYOY PRITAM GOSWAMI" userId="45558ea2eef40647" providerId="Windows Live" clId="Web-{835A146D-A820-493C-A400-A7A115972E2F}" dt="2023-02-11T07:14:48.893" v="43" actId="1076"/>
          <ac:spMkLst>
            <pc:docMk/>
            <pc:sldMk cId="1643600804" sldId="258"/>
            <ac:spMk id="2" creationId="{FD4CEDB4-93D7-9847-CC51-6DCBFD24989D}"/>
          </ac:spMkLst>
        </pc:spChg>
        <pc:spChg chg="add mod">
          <ac:chgData name="PROTYOY PRITAM GOSWAMI" userId="45558ea2eef40647" providerId="Windows Live" clId="Web-{835A146D-A820-493C-A400-A7A115972E2F}" dt="2023-02-11T07:38:38.520" v="130" actId="1076"/>
          <ac:spMkLst>
            <pc:docMk/>
            <pc:sldMk cId="1643600804" sldId="258"/>
            <ac:spMk id="7" creationId="{229C8D92-AF62-7A6A-9596-B59026F9F262}"/>
          </ac:spMkLst>
        </pc:spChg>
        <pc:picChg chg="add mod">
          <ac:chgData name="PROTYOY PRITAM GOSWAMI" userId="45558ea2eef40647" providerId="Windows Live" clId="Web-{835A146D-A820-493C-A400-A7A115972E2F}" dt="2023-02-11T07:16:33.240" v="54" actId="1076"/>
          <ac:picMkLst>
            <pc:docMk/>
            <pc:sldMk cId="1643600804" sldId="258"/>
            <ac:picMk id="3" creationId="{DA9C2409-35B5-8A2D-9B87-54686140AA09}"/>
          </ac:picMkLst>
        </pc:picChg>
        <pc:picChg chg="del">
          <ac:chgData name="PROTYOY PRITAM GOSWAMI" userId="45558ea2eef40647" providerId="Windows Live" clId="Web-{835A146D-A820-493C-A400-A7A115972E2F}" dt="2023-02-11T06:41:51.913" v="3"/>
          <ac:picMkLst>
            <pc:docMk/>
            <pc:sldMk cId="1643600804" sldId="258"/>
            <ac:picMk id="5" creationId="{12BFD5D4-A712-29E9-B1CB-DFE88E8A30C6}"/>
          </ac:picMkLst>
        </pc:picChg>
        <pc:picChg chg="add mod">
          <ac:chgData name="PROTYOY PRITAM GOSWAMI" userId="45558ea2eef40647" providerId="Windows Live" clId="Web-{835A146D-A820-493C-A400-A7A115972E2F}" dt="2023-02-11T07:16:26.459" v="53" actId="1076"/>
          <ac:picMkLst>
            <pc:docMk/>
            <pc:sldMk cId="1643600804" sldId="258"/>
            <ac:picMk id="5" creationId="{974DEEB6-4D90-98DC-91C6-2D115D92E08C}"/>
          </ac:picMkLst>
        </pc:picChg>
        <pc:picChg chg="del">
          <ac:chgData name="PROTYOY PRITAM GOSWAMI" userId="45558ea2eef40647" providerId="Windows Live" clId="Web-{835A146D-A820-493C-A400-A7A115972E2F}" dt="2023-02-11T07:14:22.877" v="41"/>
          <ac:picMkLst>
            <pc:docMk/>
            <pc:sldMk cId="1643600804" sldId="258"/>
            <ac:picMk id="6" creationId="{049A1FC3-20A5-4EB4-C1DC-6F9E9C2033B8}"/>
          </ac:picMkLst>
        </pc:picChg>
      </pc:sldChg>
      <pc:sldChg chg="addSp delSp modSp add replId">
        <pc:chgData name="PROTYOY PRITAM GOSWAMI" userId="45558ea2eef40647" providerId="Windows Live" clId="Web-{835A146D-A820-493C-A400-A7A115972E2F}" dt="2023-02-11T07:53:16.751" v="152" actId="1076"/>
        <pc:sldMkLst>
          <pc:docMk/>
          <pc:sldMk cId="3408242251" sldId="259"/>
        </pc:sldMkLst>
        <pc:spChg chg="mod">
          <ac:chgData name="PROTYOY PRITAM GOSWAMI" userId="45558ea2eef40647" providerId="Windows Live" clId="Web-{835A146D-A820-493C-A400-A7A115972E2F}" dt="2023-02-11T07:52:03.670" v="145" actId="20577"/>
          <ac:spMkLst>
            <pc:docMk/>
            <pc:sldMk cId="3408242251" sldId="259"/>
            <ac:spMk id="2" creationId="{FD4CEDB4-93D7-9847-CC51-6DCBFD24989D}"/>
          </ac:spMkLst>
        </pc:spChg>
        <pc:spChg chg="mod">
          <ac:chgData name="PROTYOY PRITAM GOSWAMI" userId="45558ea2eef40647" providerId="Windows Live" clId="Web-{835A146D-A820-493C-A400-A7A115972E2F}" dt="2023-02-11T07:53:06.031" v="150" actId="1076"/>
          <ac:spMkLst>
            <pc:docMk/>
            <pc:sldMk cId="3408242251" sldId="259"/>
            <ac:spMk id="7" creationId="{229C8D92-AF62-7A6A-9596-B59026F9F262}"/>
          </ac:spMkLst>
        </pc:spChg>
        <pc:picChg chg="del">
          <ac:chgData name="PROTYOY PRITAM GOSWAMI" userId="45558ea2eef40647" providerId="Windows Live" clId="Web-{835A146D-A820-493C-A400-A7A115972E2F}" dt="2023-02-11T07:52:08.545" v="147"/>
          <ac:picMkLst>
            <pc:docMk/>
            <pc:sldMk cId="3408242251" sldId="259"/>
            <ac:picMk id="3" creationId="{DA9C2409-35B5-8A2D-9B87-54686140AA09}"/>
          </ac:picMkLst>
        </pc:picChg>
        <pc:picChg chg="del">
          <ac:chgData name="PROTYOY PRITAM GOSWAMI" userId="45558ea2eef40647" providerId="Windows Live" clId="Web-{835A146D-A820-493C-A400-A7A115972E2F}" dt="2023-02-11T07:52:06.936" v="146"/>
          <ac:picMkLst>
            <pc:docMk/>
            <pc:sldMk cId="3408242251" sldId="259"/>
            <ac:picMk id="5" creationId="{974DEEB6-4D90-98DC-91C6-2D115D92E08C}"/>
          </ac:picMkLst>
        </pc:picChg>
        <pc:picChg chg="add mod">
          <ac:chgData name="PROTYOY PRITAM GOSWAMI" userId="45558ea2eef40647" providerId="Windows Live" clId="Web-{835A146D-A820-493C-A400-A7A115972E2F}" dt="2023-02-11T07:53:16.751" v="152" actId="1076"/>
          <ac:picMkLst>
            <pc:docMk/>
            <pc:sldMk cId="3408242251" sldId="259"/>
            <ac:picMk id="6" creationId="{D9A2CEFA-66D0-D179-0FEC-25139DD910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00" y="1035594"/>
            <a:ext cx="4264991" cy="3327863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AtliQ Hardwares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603" y="4414756"/>
            <a:ext cx="5104298" cy="1040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Consumer Goods Ad-Hoc Insights</a:t>
            </a:r>
            <a:endParaRPr lang="en-GB" sz="28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13B848-F9EE-4456-8D73-C25390B65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67865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D5AFED5-EFBA-4DCE-A2F2-3B1B73601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52" y="188432"/>
            <a:ext cx="2745268" cy="274526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06BF2F-5822-4F90-BF7D-7FDA65761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52" y="188432"/>
            <a:ext cx="2745268" cy="274526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BE702A-233C-4424-B0B6-5435E4A34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6059" y="107752"/>
            <a:ext cx="2745268" cy="274526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541" y="2762219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541" y="2762219"/>
            <a:ext cx="3938846" cy="393884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6039" y="303887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6039" y="303887"/>
            <a:ext cx="3055711" cy="305571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2143" y="214083"/>
            <a:ext cx="3055711" cy="305571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51763" y="565659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5" descr="Computer with solid fill">
            <a:extLst>
              <a:ext uri="{FF2B5EF4-FFF2-40B4-BE49-F238E27FC236}">
                <a16:creationId xmlns:a16="http://schemas.microsoft.com/office/drawing/2014/main" id="{2FD99195-0F8F-0EBC-96E4-341A43CAC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1953" y="707568"/>
            <a:ext cx="2063637" cy="2063637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9223" y="2630229"/>
            <a:ext cx="3938846" cy="393884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7" descr="Laptop with solid fill">
            <a:extLst>
              <a:ext uri="{FF2B5EF4-FFF2-40B4-BE49-F238E27FC236}">
                <a16:creationId xmlns:a16="http://schemas.microsoft.com/office/drawing/2014/main" id="{3216269F-213F-0867-374B-16B53826D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5314" y="3438418"/>
            <a:ext cx="2590708" cy="2579665"/>
          </a:xfrm>
          <a:prstGeom prst="rect">
            <a:avLst/>
          </a:prstGeom>
        </p:spPr>
      </p:pic>
      <p:pic>
        <p:nvPicPr>
          <p:cNvPr id="8" name="Graphic 8" descr="Cursor with solid fill">
            <a:extLst>
              <a:ext uri="{FF2B5EF4-FFF2-40B4-BE49-F238E27FC236}">
                <a16:creationId xmlns:a16="http://schemas.microsoft.com/office/drawing/2014/main" id="{AEA44129-E7EE-C603-E171-E71101510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6018" y="1017105"/>
            <a:ext cx="914400" cy="914400"/>
          </a:xfrm>
          <a:prstGeom prst="rect">
            <a:avLst/>
          </a:prstGeom>
        </p:spPr>
      </p:pic>
      <p:pic>
        <p:nvPicPr>
          <p:cNvPr id="4" name="Picture 5" descr="A picture containing text, sign, outdoor, gauge&#10;&#10;Description automatically generated">
            <a:extLst>
              <a:ext uri="{FF2B5EF4-FFF2-40B4-BE49-F238E27FC236}">
                <a16:creationId xmlns:a16="http://schemas.microsoft.com/office/drawing/2014/main" id="{48BC0357-CF61-1B57-157E-A09A8A1669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031" t="12121" r="10687" b="12121"/>
          <a:stretch/>
        </p:blipFill>
        <p:spPr>
          <a:xfrm>
            <a:off x="2434535" y="1479274"/>
            <a:ext cx="762811" cy="77655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CA2ABFE-6CE4-C2EC-D00A-8B2AA4349028}"/>
              </a:ext>
            </a:extLst>
          </p:cNvPr>
          <p:cNvSpPr txBox="1">
            <a:spLocks/>
          </p:cNvSpPr>
          <p:nvPr/>
        </p:nvSpPr>
        <p:spPr>
          <a:xfrm>
            <a:off x="4592480" y="6378287"/>
            <a:ext cx="3017081" cy="3887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Made by – Protyoy Pritam Goswami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689"/>
            <a:ext cx="9819860" cy="1347649"/>
          </a:xfrm>
        </p:spPr>
        <p:txBody>
          <a:bodyPr>
            <a:normAutofit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#9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Gross Sales by Channel in F.Y. - 2021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A5E98-4CB6-46FB-09C5-599F5D41DC8A}"/>
              </a:ext>
            </a:extLst>
          </p:cNvPr>
          <p:cNvSpPr txBox="1"/>
          <p:nvPr/>
        </p:nvSpPr>
        <p:spPr>
          <a:xfrm>
            <a:off x="2172472" y="4230976"/>
            <a:ext cx="76557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GB" b="1" dirty="0">
                <a:solidFill>
                  <a:srgbClr val="E0B122"/>
                </a:solidFill>
                <a:cs typeface="Calibri"/>
              </a:rPr>
              <a:t>In F.Y. - 2021, Retailer channel brought the highest sales (₹1924.17 Mn.) while Distributor brought the lowest sales (₹297.18 Mn.). They both add up to 73.22% and 11.31% of Net Gross Sales respectively.</a:t>
            </a:r>
            <a:endParaRPr lang="en-GB" b="1" dirty="0">
              <a:solidFill>
                <a:srgbClr val="E0B122"/>
              </a:solidFill>
              <a:ea typeface="Calibri"/>
              <a:cs typeface="Calibri"/>
            </a:endParaRPr>
          </a:p>
        </p:txBody>
      </p:sp>
      <p:pic>
        <p:nvPicPr>
          <p:cNvPr id="3" name="Picture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E47ACBD6-A683-B73E-E49F-5503FF1E5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47" y="1555746"/>
            <a:ext cx="4090503" cy="2410248"/>
          </a:xfrm>
          <a:prstGeom prst="rect">
            <a:avLst/>
          </a:prstGeom>
        </p:spPr>
      </p:pic>
      <p:pic>
        <p:nvPicPr>
          <p:cNvPr id="6" name="Picture 7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DDAEC7D6-8643-6C08-68D4-AE6346F1D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864" y="5450508"/>
            <a:ext cx="3731315" cy="12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4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689"/>
            <a:ext cx="9819860" cy="1347649"/>
          </a:xfrm>
        </p:spPr>
        <p:txBody>
          <a:bodyPr>
            <a:normAutofit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#10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Gross Sales by Channel in F.Y. - 2021</a:t>
            </a:r>
          </a:p>
        </p:txBody>
      </p:sp>
      <p:pic>
        <p:nvPicPr>
          <p:cNvPr id="5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DD1377F-DE22-57BA-FD0E-A7AE463E1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1" y="2331145"/>
            <a:ext cx="5084417" cy="2317187"/>
          </a:xfrm>
          <a:prstGeom prst="rect">
            <a:avLst/>
          </a:prstGeom>
        </p:spPr>
      </p:pic>
      <p:pic>
        <p:nvPicPr>
          <p:cNvPr id="7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E0E467C-E86C-9570-9C59-AB048608A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791" y="2334216"/>
            <a:ext cx="5084417" cy="23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0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072" y="2971384"/>
            <a:ext cx="4496904" cy="916954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Thank You...</a:t>
            </a:r>
          </a:p>
        </p:txBody>
      </p:sp>
    </p:spTree>
    <p:extLst>
      <p:ext uri="{BB962C8B-B14F-4D97-AF65-F5344CB8AC3E}">
        <p14:creationId xmlns:p14="http://schemas.microsoft.com/office/powerpoint/2010/main" val="110159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070" y="111124"/>
            <a:ext cx="6517861" cy="134764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#1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 err="1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Atliq</a:t>
            </a: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 Exclusive markets in APAC region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12BFD5D4-A712-29E9-B1CB-DFE88E8A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57" y="1816446"/>
            <a:ext cx="4625974" cy="3556413"/>
          </a:xfrm>
          <a:prstGeom prst="rect">
            <a:avLst/>
          </a:prstGeom>
        </p:spPr>
      </p:pic>
      <p:pic>
        <p:nvPicPr>
          <p:cNvPr id="6" name="Picture 6" descr="Map&#10;&#10;Description automatically generated">
            <a:extLst>
              <a:ext uri="{FF2B5EF4-FFF2-40B4-BE49-F238E27FC236}">
                <a16:creationId xmlns:a16="http://schemas.microsoft.com/office/drawing/2014/main" id="{049A1FC3-20A5-4EB4-C1DC-6F9E9C203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705" y="1815456"/>
            <a:ext cx="4620590" cy="35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5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689"/>
            <a:ext cx="9819860" cy="134764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#2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%age Change in Unique Products in F.Y.-2021 vs  F.Y.-2020</a:t>
            </a:r>
          </a:p>
        </p:txBody>
      </p:sp>
      <p:pic>
        <p:nvPicPr>
          <p:cNvPr id="3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DA9C2409-35B5-8A2D-9B87-54686140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704" y="2922116"/>
            <a:ext cx="4620591" cy="274759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74DEEB6-4D90-98DC-91C6-2D115D92E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357" y="1233539"/>
            <a:ext cx="7226852" cy="967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9C8D92-AF62-7A6A-9596-B59026F9F262}"/>
              </a:ext>
            </a:extLst>
          </p:cNvPr>
          <p:cNvSpPr txBox="1"/>
          <p:nvPr/>
        </p:nvSpPr>
        <p:spPr>
          <a:xfrm>
            <a:off x="1687885" y="3428337"/>
            <a:ext cx="49143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rgbClr val="E0B122"/>
                </a:solidFill>
                <a:cs typeface="Calibri"/>
              </a:rPr>
              <a:t>There is a 36.33% increase in unique products in f.y. 2021 vs f.y. 2020 from 245 to 334.</a:t>
            </a:r>
          </a:p>
        </p:txBody>
      </p:sp>
    </p:spTree>
    <p:extLst>
      <p:ext uri="{BB962C8B-B14F-4D97-AF65-F5344CB8AC3E}">
        <p14:creationId xmlns:p14="http://schemas.microsoft.com/office/powerpoint/2010/main" val="164360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689"/>
            <a:ext cx="9819860" cy="1347649"/>
          </a:xfrm>
        </p:spPr>
        <p:txBody>
          <a:bodyPr>
            <a:normAutofit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#3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Unique Products by Segment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C8D92-AF62-7A6A-9596-B59026F9F262}"/>
              </a:ext>
            </a:extLst>
          </p:cNvPr>
          <p:cNvSpPr txBox="1"/>
          <p:nvPr/>
        </p:nvSpPr>
        <p:spPr>
          <a:xfrm>
            <a:off x="3411109" y="5042452"/>
            <a:ext cx="53715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rgbClr val="E0B122"/>
                </a:solidFill>
                <a:cs typeface="Calibri"/>
              </a:rPr>
              <a:t>Notebook segment has the most unique products counting to 129 followed by Accessories(116) and Peripherals(84).</a:t>
            </a:r>
            <a:endParaRPr lang="en-GB" b="1" dirty="0">
              <a:solidFill>
                <a:srgbClr val="E0B122"/>
              </a:solidFill>
              <a:ea typeface="Calibri"/>
              <a:cs typeface="Calibri"/>
            </a:endParaRPr>
          </a:p>
        </p:txBody>
      </p:sp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D9A2CEFA-66D0-D179-0FEC-25139DD91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36" y="1749701"/>
            <a:ext cx="4309027" cy="2883728"/>
          </a:xfrm>
          <a:prstGeom prst="rect">
            <a:avLst/>
          </a:prstGeom>
        </p:spPr>
      </p:pic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04FAC6B-1C5D-77C5-5527-FECA08A03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880" y="1745676"/>
            <a:ext cx="4307840" cy="28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4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689"/>
            <a:ext cx="9819860" cy="1347649"/>
          </a:xfrm>
        </p:spPr>
        <p:txBody>
          <a:bodyPr>
            <a:normAutofit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#4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Segment wise Product Count by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C8D92-AF62-7A6A-9596-B59026F9F262}"/>
              </a:ext>
            </a:extLst>
          </p:cNvPr>
          <p:cNvSpPr txBox="1"/>
          <p:nvPr/>
        </p:nvSpPr>
        <p:spPr>
          <a:xfrm>
            <a:off x="7363349" y="1740452"/>
            <a:ext cx="412186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GB" b="1" dirty="0">
                <a:solidFill>
                  <a:srgbClr val="E0B122"/>
                </a:solidFill>
                <a:cs typeface="Calibri"/>
              </a:rPr>
              <a:t>Notebook segment has the most unique products counting to 92 and 108 in </a:t>
            </a:r>
            <a:r>
              <a:rPr lang="en-GB" b="1" dirty="0" err="1">
                <a:solidFill>
                  <a:srgbClr val="E0B122"/>
                </a:solidFill>
                <a:cs typeface="Calibri"/>
              </a:rPr>
              <a:t>f.y.</a:t>
            </a:r>
            <a:r>
              <a:rPr lang="en-GB" b="1" dirty="0">
                <a:solidFill>
                  <a:srgbClr val="E0B122"/>
                </a:solidFill>
                <a:cs typeface="Calibri"/>
              </a:rPr>
              <a:t> 2020 and </a:t>
            </a:r>
            <a:r>
              <a:rPr lang="en-GB" b="1" dirty="0" err="1">
                <a:solidFill>
                  <a:srgbClr val="E0B122"/>
                </a:solidFill>
                <a:cs typeface="Calibri"/>
              </a:rPr>
              <a:t>f.y.</a:t>
            </a:r>
            <a:r>
              <a:rPr lang="en-GB" b="1" dirty="0">
                <a:solidFill>
                  <a:srgbClr val="E0B122"/>
                </a:solidFill>
                <a:cs typeface="Calibri"/>
              </a:rPr>
              <a:t> 2021 respectively. Accessories segment (69 and 103) and Peripherals segment(59 and 75) follows.</a:t>
            </a:r>
            <a:endParaRPr lang="en-GB" b="1" dirty="0">
              <a:solidFill>
                <a:srgbClr val="E0B122"/>
              </a:solidFill>
              <a:ea typeface="Calibri"/>
              <a:cs typeface="Calibri"/>
            </a:endParaRPr>
          </a:p>
        </p:txBody>
      </p:sp>
      <p:pic>
        <p:nvPicPr>
          <p:cNvPr id="5" name="Picture 7" descr="Table&#10;&#10;Description automatically generated">
            <a:extLst>
              <a:ext uri="{FF2B5EF4-FFF2-40B4-BE49-F238E27FC236}">
                <a16:creationId xmlns:a16="http://schemas.microsoft.com/office/drawing/2014/main" id="{8454A8FB-0859-8971-2A6A-B49C6A8EA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735481"/>
            <a:ext cx="6126480" cy="1842718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2AEB19B-BC35-FC0C-4133-EB2D9585B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3886626"/>
            <a:ext cx="4104640" cy="2427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3D77F-6FC6-F521-4B96-60EC399AAAAB}"/>
              </a:ext>
            </a:extLst>
          </p:cNvPr>
          <p:cNvSpPr txBox="1"/>
          <p:nvPr/>
        </p:nvSpPr>
        <p:spPr>
          <a:xfrm>
            <a:off x="1714388" y="4422691"/>
            <a:ext cx="41218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GB" b="1" dirty="0">
                <a:solidFill>
                  <a:srgbClr val="E0B122"/>
                </a:solidFill>
                <a:cs typeface="Calibri"/>
              </a:rPr>
              <a:t>However the highest increase in unique products count can be seen in Desktop segment followed by Networking and Accessories segment.</a:t>
            </a:r>
            <a:endParaRPr lang="en-GB" b="1" dirty="0">
              <a:solidFill>
                <a:srgbClr val="E0B12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34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689"/>
            <a:ext cx="9819860" cy="1347649"/>
          </a:xfrm>
        </p:spPr>
        <p:txBody>
          <a:bodyPr>
            <a:normAutofit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#5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Highest and Lowest Manufacturing Cost 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C8D92-AF62-7A6A-9596-B59026F9F262}"/>
              </a:ext>
            </a:extLst>
          </p:cNvPr>
          <p:cNvSpPr txBox="1"/>
          <p:nvPr/>
        </p:nvSpPr>
        <p:spPr>
          <a:xfrm>
            <a:off x="3939429" y="3711492"/>
            <a:ext cx="4121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en-GB" b="1" dirty="0">
              <a:solidFill>
                <a:srgbClr val="E0B122"/>
              </a:solidFill>
              <a:ea typeface="Calibri"/>
              <a:cs typeface="Calibri"/>
            </a:endParaRPr>
          </a:p>
        </p:txBody>
      </p:sp>
      <p:pic>
        <p:nvPicPr>
          <p:cNvPr id="3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A34E0D-A0C2-DA1F-566D-0B5CB60C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560" y="2195780"/>
            <a:ext cx="7294880" cy="126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1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689"/>
            <a:ext cx="9819860" cy="134764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#6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Customers Having Average High Pre-Invoice Discount in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C8D92-AF62-7A6A-9596-B59026F9F262}"/>
              </a:ext>
            </a:extLst>
          </p:cNvPr>
          <p:cNvSpPr txBox="1"/>
          <p:nvPr/>
        </p:nvSpPr>
        <p:spPr>
          <a:xfrm>
            <a:off x="3939429" y="3711492"/>
            <a:ext cx="4121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en-GB" b="1" dirty="0">
              <a:solidFill>
                <a:srgbClr val="E0B122"/>
              </a:solidFill>
              <a:ea typeface="Calibri"/>
              <a:cs typeface="Calibri"/>
            </a:endParaRPr>
          </a:p>
        </p:txBody>
      </p:sp>
      <p:pic>
        <p:nvPicPr>
          <p:cNvPr id="5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F8EB494-E0D1-31CB-C45E-E82A73BAB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40" y="1550494"/>
            <a:ext cx="6421120" cy="2172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5A5E98-4CB6-46FB-09C5-599F5D41DC8A}"/>
              </a:ext>
            </a:extLst>
          </p:cNvPr>
          <p:cNvSpPr txBox="1"/>
          <p:nvPr/>
        </p:nvSpPr>
        <p:spPr>
          <a:xfrm>
            <a:off x="3939429" y="4087412"/>
            <a:ext cx="41218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GB" b="1" dirty="0">
                <a:solidFill>
                  <a:srgbClr val="E0B122"/>
                </a:solidFill>
                <a:cs typeface="Calibri"/>
              </a:rPr>
              <a:t>In F.Y. 2021, Flipkart had the highest pre invoice discount(0.3083%) followed by Viveks(0.3038%) and Ezone(0.3028%).</a:t>
            </a:r>
            <a:endParaRPr lang="en-GB" b="1" dirty="0">
              <a:solidFill>
                <a:srgbClr val="E0B12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08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689"/>
            <a:ext cx="9819860" cy="1347649"/>
          </a:xfrm>
        </p:spPr>
        <p:txBody>
          <a:bodyPr>
            <a:normAutofit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#7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Gross Sales to Atliq Executive by Month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A5E98-4CB6-46FB-09C5-599F5D41DC8A}"/>
              </a:ext>
            </a:extLst>
          </p:cNvPr>
          <p:cNvSpPr txBox="1"/>
          <p:nvPr/>
        </p:nvSpPr>
        <p:spPr>
          <a:xfrm>
            <a:off x="3442472" y="1580542"/>
            <a:ext cx="76557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GB" b="1" dirty="0">
                <a:solidFill>
                  <a:srgbClr val="E0B122"/>
                </a:solidFill>
                <a:cs typeface="Calibri"/>
              </a:rPr>
              <a:t>The Gross Sales amount for customer 'Atliq Exclusive' was highest in November '20 (₹32.25 Mn.) followed by October '20 (₹21.02 Mn.) and December '20 (₹20.41 Mn.)</a:t>
            </a:r>
            <a:endParaRPr lang="en-GB" b="1" dirty="0">
              <a:solidFill>
                <a:srgbClr val="E0B122"/>
              </a:solidFill>
              <a:ea typeface="Calibri"/>
              <a:cs typeface="Calibri"/>
            </a:endParaRPr>
          </a:p>
        </p:txBody>
      </p:sp>
      <p:pic>
        <p:nvPicPr>
          <p:cNvPr id="3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AF47865-5394-E693-27F1-C194C12B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618" y="2926795"/>
            <a:ext cx="4543286" cy="2837626"/>
          </a:xfrm>
          <a:prstGeom prst="rect">
            <a:avLst/>
          </a:prstGeom>
        </p:spPr>
      </p:pic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F04BD386-80B8-A9D1-F4EB-A131A917E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95" y="1647687"/>
            <a:ext cx="212056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689"/>
            <a:ext cx="9819860" cy="1347649"/>
          </a:xfrm>
        </p:spPr>
        <p:txBody>
          <a:bodyPr>
            <a:normAutofit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#8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Total Sold Quantity by Quarter in F.Y. - 2020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A5E98-4CB6-46FB-09C5-599F5D41DC8A}"/>
              </a:ext>
            </a:extLst>
          </p:cNvPr>
          <p:cNvSpPr txBox="1"/>
          <p:nvPr/>
        </p:nvSpPr>
        <p:spPr>
          <a:xfrm>
            <a:off x="2172472" y="4529150"/>
            <a:ext cx="76557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GB" b="1" dirty="0">
                <a:solidFill>
                  <a:srgbClr val="E0B122"/>
                </a:solidFill>
                <a:cs typeface="Calibri"/>
              </a:rPr>
              <a:t>Total Sold Quantity was highest in Q1 (7005619) and lowest in Q3 (2075087) in F.Y. - 2020</a:t>
            </a:r>
            <a:endParaRPr lang="en-GB" b="1" dirty="0">
              <a:solidFill>
                <a:srgbClr val="E0B122"/>
              </a:solidFill>
              <a:ea typeface="Calibri"/>
              <a:cs typeface="Calibri"/>
            </a:endParaRPr>
          </a:p>
        </p:txBody>
      </p:sp>
      <p:pic>
        <p:nvPicPr>
          <p:cNvPr id="5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E8D0A89-8920-113B-72FC-AB02835A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488" y="1759600"/>
            <a:ext cx="3516243" cy="2068797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137E6705-683C-53FA-FF32-79743F11D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834" y="1742938"/>
            <a:ext cx="3513895" cy="20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4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AtliQ Hardwares</vt:lpstr>
      <vt:lpstr>Insight #1 Atliq Exclusive markets in APAC region</vt:lpstr>
      <vt:lpstr>Insight #2 %age Change in Unique Products in F.Y.-2021 vs  F.Y.-2020</vt:lpstr>
      <vt:lpstr>Insight #3 Unique Products by Segment</vt:lpstr>
      <vt:lpstr>Insight #4 Segment wise Product Count by Year</vt:lpstr>
      <vt:lpstr>Insight #5 Highest and Lowest Manufacturing Cost Products</vt:lpstr>
      <vt:lpstr>Insight #6 Customers Having Average High Pre-Invoice Discount in 2021</vt:lpstr>
      <vt:lpstr>Insight #7 Gross Sales to Atliq Executive by Month</vt:lpstr>
      <vt:lpstr>Insight #8 Total Sold Quantity by Quarter in F.Y. - 2020</vt:lpstr>
      <vt:lpstr>Insight #9 Gross Sales by Channel in F.Y. - 2021</vt:lpstr>
      <vt:lpstr>Insight #10 Gross Sales by Channel in F.Y. - 2021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467</cp:revision>
  <dcterms:created xsi:type="dcterms:W3CDTF">2023-02-10T12:04:10Z</dcterms:created>
  <dcterms:modified xsi:type="dcterms:W3CDTF">2023-02-14T04:53:24Z</dcterms:modified>
</cp:coreProperties>
</file>