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60" r:id="rId4"/>
    <p:sldId id="258" r:id="rId5"/>
    <p:sldId id="261" r:id="rId6"/>
    <p:sldId id="262" r:id="rId7"/>
    <p:sldId id="263" r:id="rId8"/>
    <p:sldId id="265" r:id="rId9"/>
    <p:sldId id="264" r:id="rId10"/>
    <p:sldId id="266" r:id="rId11"/>
    <p:sldId id="267" r:id="rId12"/>
    <p:sldId id="268" r:id="rId13"/>
    <p:sldId id="259" r:id="rId14"/>
    <p:sldId id="269" r:id="rId15"/>
    <p:sldId id="270"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1C93A1-9A59-4CD1-9A56-FAA1808307DD}" v="2022" dt="2022-12-15T14:30:45.803"/>
    <p1510:client id="{38B0DD3B-6E52-40F2-829A-D9623E1FE7E5}" v="366" dt="2022-12-14T18:14:03.277"/>
    <p1510:client id="{657979C3-27B8-406F-8861-C4FD38196F45}" v="676" dt="2022-12-10T15:20:31.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YOY PRITAM GOSWAMI" userId="45558ea2eef40647" providerId="Windows Live" clId="Web-{361C93A1-9A59-4CD1-9A56-FAA1808307DD}"/>
    <pc:docChg chg="addSld delSld modSld sldOrd">
      <pc:chgData name="PROTYOY PRITAM GOSWAMI" userId="45558ea2eef40647" providerId="Windows Live" clId="Web-{361C93A1-9A59-4CD1-9A56-FAA1808307DD}" dt="2022-12-15T14:31:11.007" v="1995"/>
      <pc:docMkLst>
        <pc:docMk/>
      </pc:docMkLst>
      <pc:sldChg chg="modSp">
        <pc:chgData name="PROTYOY PRITAM GOSWAMI" userId="45558ea2eef40647" providerId="Windows Live" clId="Web-{361C93A1-9A59-4CD1-9A56-FAA1808307DD}" dt="2022-12-15T10:26:24.319" v="300" actId="20577"/>
        <pc:sldMkLst>
          <pc:docMk/>
          <pc:sldMk cId="109857222" sldId="256"/>
        </pc:sldMkLst>
        <pc:spChg chg="mod">
          <ac:chgData name="PROTYOY PRITAM GOSWAMI" userId="45558ea2eef40647" providerId="Windows Live" clId="Web-{361C93A1-9A59-4CD1-9A56-FAA1808307DD}" dt="2022-12-15T10:26:24.319" v="300" actId="20577"/>
          <ac:spMkLst>
            <pc:docMk/>
            <pc:sldMk cId="109857222" sldId="256"/>
            <ac:spMk id="2" creationId="{00000000-0000-0000-0000-000000000000}"/>
          </ac:spMkLst>
        </pc:spChg>
        <pc:spChg chg="mod">
          <ac:chgData name="PROTYOY PRITAM GOSWAMI" userId="45558ea2eef40647" providerId="Windows Live" clId="Web-{361C93A1-9A59-4CD1-9A56-FAA1808307DD}" dt="2022-12-15T10:26:16.553" v="299" actId="20577"/>
          <ac:spMkLst>
            <pc:docMk/>
            <pc:sldMk cId="109857222" sldId="256"/>
            <ac:spMk id="3" creationId="{00000000-0000-0000-0000-000000000000}"/>
          </ac:spMkLst>
        </pc:spChg>
      </pc:sldChg>
      <pc:sldChg chg="addSp delSp modSp mod setBg">
        <pc:chgData name="PROTYOY PRITAM GOSWAMI" userId="45558ea2eef40647" providerId="Windows Live" clId="Web-{361C93A1-9A59-4CD1-9A56-FAA1808307DD}" dt="2022-12-15T10:55:30.844" v="417" actId="20577"/>
        <pc:sldMkLst>
          <pc:docMk/>
          <pc:sldMk cId="2987914952" sldId="258"/>
        </pc:sldMkLst>
        <pc:spChg chg="mod">
          <ac:chgData name="PROTYOY PRITAM GOSWAMI" userId="45558ea2eef40647" providerId="Windows Live" clId="Web-{361C93A1-9A59-4CD1-9A56-FAA1808307DD}" dt="2022-12-15T10:22:29.499" v="296" actId="20577"/>
          <ac:spMkLst>
            <pc:docMk/>
            <pc:sldMk cId="2987914952" sldId="258"/>
            <ac:spMk id="3" creationId="{E8A74190-1F38-8C93-EA4F-2E14DED4A2DE}"/>
          </ac:spMkLst>
        </pc:spChg>
        <pc:spChg chg="del">
          <ac:chgData name="PROTYOY PRITAM GOSWAMI" userId="45558ea2eef40647" providerId="Windows Live" clId="Web-{361C93A1-9A59-4CD1-9A56-FAA1808307DD}" dt="2022-12-15T10:09:08.036" v="80"/>
          <ac:spMkLst>
            <pc:docMk/>
            <pc:sldMk cId="2987914952" sldId="258"/>
            <ac:spMk id="8" creationId="{348F0EBF-5179-A70B-AD6A-4BC09A47C5FC}"/>
          </ac:spMkLst>
        </pc:spChg>
        <pc:spChg chg="add del mod ord">
          <ac:chgData name="PROTYOY PRITAM GOSWAMI" userId="45558ea2eef40647" providerId="Windows Live" clId="Web-{361C93A1-9A59-4CD1-9A56-FAA1808307DD}" dt="2022-12-15T10:55:17.453" v="408"/>
          <ac:spMkLst>
            <pc:docMk/>
            <pc:sldMk cId="2987914952" sldId="258"/>
            <ac:spMk id="13" creationId="{290AC3AE-AB6E-BBEA-2B0B-CA9284CFBC17}"/>
          </ac:spMkLst>
        </pc:spChg>
        <pc:spChg chg="add">
          <ac:chgData name="PROTYOY PRITAM GOSWAMI" userId="45558ea2eef40647" providerId="Windows Live" clId="Web-{361C93A1-9A59-4CD1-9A56-FAA1808307DD}" dt="2022-12-15T10:18:06.756" v="255"/>
          <ac:spMkLst>
            <pc:docMk/>
            <pc:sldMk cId="2987914952" sldId="258"/>
            <ac:spMk id="15" creationId="{C7F2E4D6-EF46-1C43-8F3E-3620C3C83F36}"/>
          </ac:spMkLst>
        </pc:spChg>
        <pc:spChg chg="add del">
          <ac:chgData name="PROTYOY PRITAM GOSWAMI" userId="45558ea2eef40647" providerId="Windows Live" clId="Web-{361C93A1-9A59-4CD1-9A56-FAA1808307DD}" dt="2022-12-15T10:17:52.506" v="254"/>
          <ac:spMkLst>
            <pc:docMk/>
            <pc:sldMk cId="2987914952" sldId="258"/>
            <ac:spMk id="18" creationId="{C7F2E4D6-EF46-1C43-8F3E-3620C3C83F36}"/>
          </ac:spMkLst>
        </pc:spChg>
        <pc:spChg chg="add del mod">
          <ac:chgData name="PROTYOY PRITAM GOSWAMI" userId="45558ea2eef40647" providerId="Windows Live" clId="Web-{361C93A1-9A59-4CD1-9A56-FAA1808307DD}" dt="2022-12-15T10:55:21.406" v="409"/>
          <ac:spMkLst>
            <pc:docMk/>
            <pc:sldMk cId="2987914952" sldId="258"/>
            <ac:spMk id="19" creationId="{D8D8EE92-CF37-3BD9-3336-41295E526EEB}"/>
          </ac:spMkLst>
        </pc:spChg>
        <pc:spChg chg="add mod">
          <ac:chgData name="PROTYOY PRITAM GOSWAMI" userId="45558ea2eef40647" providerId="Windows Live" clId="Web-{361C93A1-9A59-4CD1-9A56-FAA1808307DD}" dt="2022-12-15T10:55:30.844" v="417" actId="20577"/>
          <ac:spMkLst>
            <pc:docMk/>
            <pc:sldMk cId="2987914952" sldId="258"/>
            <ac:spMk id="27" creationId="{6636B200-BBC7-CB8B-9AF2-278CB528AC68}"/>
          </ac:spMkLst>
        </pc:spChg>
        <pc:grpChg chg="add">
          <ac:chgData name="PROTYOY PRITAM GOSWAMI" userId="45558ea2eef40647" providerId="Windows Live" clId="Web-{361C93A1-9A59-4CD1-9A56-FAA1808307DD}" dt="2022-12-15T10:18:06.756" v="255"/>
          <ac:grpSpMkLst>
            <pc:docMk/>
            <pc:sldMk cId="2987914952" sldId="258"/>
            <ac:grpSpMk id="16" creationId="{05ADD15B-C747-D340-BF8A-A1DD2A6A9324}"/>
          </ac:grpSpMkLst>
        </pc:grpChg>
        <pc:grpChg chg="add del">
          <ac:chgData name="PROTYOY PRITAM GOSWAMI" userId="45558ea2eef40647" providerId="Windows Live" clId="Web-{361C93A1-9A59-4CD1-9A56-FAA1808307DD}" dt="2022-12-15T10:17:52.506" v="254"/>
          <ac:grpSpMkLst>
            <pc:docMk/>
            <pc:sldMk cId="2987914952" sldId="258"/>
            <ac:grpSpMk id="20" creationId="{2ACBB827-9A2D-D449-9686-F47D2A20EFE1}"/>
          </ac:grpSpMkLst>
        </pc:grpChg>
        <pc:picChg chg="add del mod modCrop">
          <ac:chgData name="PROTYOY PRITAM GOSWAMI" userId="45558ea2eef40647" providerId="Windows Live" clId="Web-{361C93A1-9A59-4CD1-9A56-FAA1808307DD}" dt="2022-12-15T09:51:57.940" v="21"/>
          <ac:picMkLst>
            <pc:docMk/>
            <pc:sldMk cId="2987914952" sldId="258"/>
            <ac:picMk id="2" creationId="{8EF87EA6-6ADD-3939-B481-CB1458295DB9}"/>
          </ac:picMkLst>
        </pc:picChg>
        <pc:picChg chg="add del mod">
          <ac:chgData name="PROTYOY PRITAM GOSWAMI" userId="45558ea2eef40647" providerId="Windows Live" clId="Web-{361C93A1-9A59-4CD1-9A56-FAA1808307DD}" dt="2022-12-15T10:00:36.629" v="45"/>
          <ac:picMkLst>
            <pc:docMk/>
            <pc:sldMk cId="2987914952" sldId="258"/>
            <ac:picMk id="4" creationId="{0EA53CE2-C2C7-D5C5-3EBE-CCA1921DD7CE}"/>
          </ac:picMkLst>
        </pc:picChg>
        <pc:picChg chg="add del mod">
          <ac:chgData name="PROTYOY PRITAM GOSWAMI" userId="45558ea2eef40647" providerId="Windows Live" clId="Web-{361C93A1-9A59-4CD1-9A56-FAA1808307DD}" dt="2022-12-15T09:58:12.312" v="37"/>
          <ac:picMkLst>
            <pc:docMk/>
            <pc:sldMk cId="2987914952" sldId="258"/>
            <ac:picMk id="5" creationId="{8F9C3207-30A3-F380-2DB8-357524CCC8E6}"/>
          </ac:picMkLst>
        </pc:picChg>
        <pc:picChg chg="add del mod">
          <ac:chgData name="PROTYOY PRITAM GOSWAMI" userId="45558ea2eef40647" providerId="Windows Live" clId="Web-{361C93A1-9A59-4CD1-9A56-FAA1808307DD}" dt="2022-12-15T10:00:34.332" v="44"/>
          <ac:picMkLst>
            <pc:docMk/>
            <pc:sldMk cId="2987914952" sldId="258"/>
            <ac:picMk id="6" creationId="{A2E86334-D2DE-D9DD-2E94-B2E1F416A3DD}"/>
          </ac:picMkLst>
        </pc:picChg>
        <pc:picChg chg="add del mod">
          <ac:chgData name="PROTYOY PRITAM GOSWAMI" userId="45558ea2eef40647" providerId="Windows Live" clId="Web-{361C93A1-9A59-4CD1-9A56-FAA1808307DD}" dt="2022-12-15T10:06:20.249" v="52"/>
          <ac:picMkLst>
            <pc:docMk/>
            <pc:sldMk cId="2987914952" sldId="258"/>
            <ac:picMk id="7" creationId="{16BEB590-22C3-40A5-8FC1-64EC2E174D5C}"/>
          </ac:picMkLst>
        </pc:picChg>
        <pc:picChg chg="del mod">
          <ac:chgData name="PROTYOY PRITAM GOSWAMI" userId="45558ea2eef40647" providerId="Windows Live" clId="Web-{361C93A1-9A59-4CD1-9A56-FAA1808307DD}" dt="2022-12-15T09:53:55.835" v="24"/>
          <ac:picMkLst>
            <pc:docMk/>
            <pc:sldMk cId="2987914952" sldId="258"/>
            <ac:picMk id="9" creationId="{21356D65-382C-0CDD-EF3A-56C1ED693C0B}"/>
          </ac:picMkLst>
        </pc:picChg>
        <pc:picChg chg="add mod ord">
          <ac:chgData name="PROTYOY PRITAM GOSWAMI" userId="45558ea2eef40647" providerId="Windows Live" clId="Web-{361C93A1-9A59-4CD1-9A56-FAA1808307DD}" dt="2022-12-15T10:18:06.756" v="255"/>
          <ac:picMkLst>
            <pc:docMk/>
            <pc:sldMk cId="2987914952" sldId="258"/>
            <ac:picMk id="10" creationId="{4A7283C0-0391-7FE6-A836-AA9A85DF7757}"/>
          </ac:picMkLst>
        </pc:picChg>
        <pc:picChg chg="add mod">
          <ac:chgData name="PROTYOY PRITAM GOSWAMI" userId="45558ea2eef40647" providerId="Windows Live" clId="Web-{361C93A1-9A59-4CD1-9A56-FAA1808307DD}" dt="2022-12-15T10:18:06.756" v="255"/>
          <ac:picMkLst>
            <pc:docMk/>
            <pc:sldMk cId="2987914952" sldId="258"/>
            <ac:picMk id="11" creationId="{CB47AE0E-C7DE-B14F-8294-9B23466585CF}"/>
          </ac:picMkLst>
        </pc:picChg>
        <pc:cxnChg chg="add">
          <ac:chgData name="PROTYOY PRITAM GOSWAMI" userId="45558ea2eef40647" providerId="Windows Live" clId="Web-{361C93A1-9A59-4CD1-9A56-FAA1808307DD}" dt="2022-12-15T10:18:06.756" v="255"/>
          <ac:cxnSpMkLst>
            <pc:docMk/>
            <pc:sldMk cId="2987914952" sldId="258"/>
            <ac:cxnSpMk id="17" creationId="{1FE039F1-6D47-C642-B506-452A83B0AB11}"/>
          </ac:cxnSpMkLst>
        </pc:cxnChg>
        <pc:cxnChg chg="add del">
          <ac:chgData name="PROTYOY PRITAM GOSWAMI" userId="45558ea2eef40647" providerId="Windows Live" clId="Web-{361C93A1-9A59-4CD1-9A56-FAA1808307DD}" dt="2022-12-15T10:17:52.506" v="254"/>
          <ac:cxnSpMkLst>
            <pc:docMk/>
            <pc:sldMk cId="2987914952" sldId="258"/>
            <ac:cxnSpMk id="26" creationId="{BF3CF3DF-4809-5B42-9F22-981391379297}"/>
          </ac:cxnSpMkLst>
        </pc:cxnChg>
      </pc:sldChg>
      <pc:sldChg chg="addSp modSp mod ord setBg setClrOvrMap">
        <pc:chgData name="PROTYOY PRITAM GOSWAMI" userId="45558ea2eef40647" providerId="Windows Live" clId="Web-{361C93A1-9A59-4CD1-9A56-FAA1808307DD}" dt="2022-12-15T14:06:11.815" v="1704" actId="20577"/>
        <pc:sldMkLst>
          <pc:docMk/>
          <pc:sldMk cId="2967465423" sldId="259"/>
        </pc:sldMkLst>
        <pc:spChg chg="mod">
          <ac:chgData name="PROTYOY PRITAM GOSWAMI" userId="45558ea2eef40647" providerId="Windows Live" clId="Web-{361C93A1-9A59-4CD1-9A56-FAA1808307DD}" dt="2022-12-15T14:05:14.938" v="1698" actId="20577"/>
          <ac:spMkLst>
            <pc:docMk/>
            <pc:sldMk cId="2967465423" sldId="259"/>
            <ac:spMk id="2" creationId="{7F5C1C14-24E3-1531-2E60-A01FD46AF329}"/>
          </ac:spMkLst>
        </pc:spChg>
        <pc:spChg chg="mod">
          <ac:chgData name="PROTYOY PRITAM GOSWAMI" userId="45558ea2eef40647" providerId="Windows Live" clId="Web-{361C93A1-9A59-4CD1-9A56-FAA1808307DD}" dt="2022-12-15T14:06:11.815" v="1704" actId="20577"/>
          <ac:spMkLst>
            <pc:docMk/>
            <pc:sldMk cId="2967465423" sldId="259"/>
            <ac:spMk id="3" creationId="{E8A74190-1F38-8C93-EA4F-2E14DED4A2DE}"/>
          </ac:spMkLst>
        </pc:spChg>
        <pc:spChg chg="add">
          <ac:chgData name="PROTYOY PRITAM GOSWAMI" userId="45558ea2eef40647" providerId="Windows Live" clId="Web-{361C93A1-9A59-4CD1-9A56-FAA1808307DD}" dt="2022-12-15T14:03:33.529" v="1684"/>
          <ac:spMkLst>
            <pc:docMk/>
            <pc:sldMk cId="2967465423" sldId="259"/>
            <ac:spMk id="8" creationId="{4EFE82FE-7465-AE46-88DF-34D347E83B84}"/>
          </ac:spMkLst>
        </pc:spChg>
        <pc:grpChg chg="add">
          <ac:chgData name="PROTYOY PRITAM GOSWAMI" userId="45558ea2eef40647" providerId="Windows Live" clId="Web-{361C93A1-9A59-4CD1-9A56-FAA1808307DD}" dt="2022-12-15T14:03:33.529" v="1684"/>
          <ac:grpSpMkLst>
            <pc:docMk/>
            <pc:sldMk cId="2967465423" sldId="259"/>
            <ac:grpSpMk id="12" creationId="{1A9C303F-3A73-E440-923C-BAAF3176C643}"/>
          </ac:grpSpMkLst>
        </pc:grpChg>
        <pc:cxnChg chg="add">
          <ac:chgData name="PROTYOY PRITAM GOSWAMI" userId="45558ea2eef40647" providerId="Windows Live" clId="Web-{361C93A1-9A59-4CD1-9A56-FAA1808307DD}" dt="2022-12-15T14:03:33.529" v="1684"/>
          <ac:cxnSpMkLst>
            <pc:docMk/>
            <pc:sldMk cId="2967465423" sldId="259"/>
            <ac:cxnSpMk id="10" creationId="{B1DA2280-4367-9844-92C8-D662486FBCFF}"/>
          </ac:cxnSpMkLst>
        </pc:cxnChg>
      </pc:sldChg>
      <pc:sldChg chg="addSp delSp modSp mod setBg">
        <pc:chgData name="PROTYOY PRITAM GOSWAMI" userId="45558ea2eef40647" providerId="Windows Live" clId="Web-{361C93A1-9A59-4CD1-9A56-FAA1808307DD}" dt="2022-12-15T10:55:51.798" v="426" actId="20577"/>
        <pc:sldMkLst>
          <pc:docMk/>
          <pc:sldMk cId="2559161297" sldId="260"/>
        </pc:sldMkLst>
        <pc:spChg chg="del mod">
          <ac:chgData name="PROTYOY PRITAM GOSWAMI" userId="45558ea2eef40647" providerId="Windows Live" clId="Web-{361C93A1-9A59-4CD1-9A56-FAA1808307DD}" dt="2022-12-15T10:20:11.823" v="265"/>
          <ac:spMkLst>
            <pc:docMk/>
            <pc:sldMk cId="2559161297" sldId="260"/>
            <ac:spMk id="2" creationId="{7F5C1C14-24E3-1531-2E60-A01FD46AF329}"/>
          </ac:spMkLst>
        </pc:spChg>
        <pc:spChg chg="mod">
          <ac:chgData name="PROTYOY PRITAM GOSWAMI" userId="45558ea2eef40647" providerId="Windows Live" clId="Web-{361C93A1-9A59-4CD1-9A56-FAA1808307DD}" dt="2022-12-15T10:22:41.093" v="297" actId="20577"/>
          <ac:spMkLst>
            <pc:docMk/>
            <pc:sldMk cId="2559161297" sldId="260"/>
            <ac:spMk id="3" creationId="{E8A74190-1F38-8C93-EA4F-2E14DED4A2DE}"/>
          </ac:spMkLst>
        </pc:spChg>
        <pc:spChg chg="add del mod">
          <ac:chgData name="PROTYOY PRITAM GOSWAMI" userId="45558ea2eef40647" providerId="Windows Live" clId="Web-{361C93A1-9A59-4CD1-9A56-FAA1808307DD}" dt="2022-12-15T10:21:30.435" v="282"/>
          <ac:spMkLst>
            <pc:docMk/>
            <pc:sldMk cId="2559161297" sldId="260"/>
            <ac:spMk id="6" creationId="{0789DF3E-3E97-EFE2-82C5-6A878C44B9A1}"/>
          </ac:spMkLst>
        </pc:spChg>
        <pc:spChg chg="add del mod">
          <ac:chgData name="PROTYOY PRITAM GOSWAMI" userId="45558ea2eef40647" providerId="Windows Live" clId="Web-{361C93A1-9A59-4CD1-9A56-FAA1808307DD}" dt="2022-12-15T10:20:15.214" v="266"/>
          <ac:spMkLst>
            <pc:docMk/>
            <pc:sldMk cId="2559161297" sldId="260"/>
            <ac:spMk id="8" creationId="{DF54F02B-DE46-31B1-2D34-796CBF42B47F}"/>
          </ac:spMkLst>
        </pc:spChg>
        <pc:spChg chg="add">
          <ac:chgData name="PROTYOY PRITAM GOSWAMI" userId="45558ea2eef40647" providerId="Windows Live" clId="Web-{361C93A1-9A59-4CD1-9A56-FAA1808307DD}" dt="2022-12-15T10:19:51.370" v="261"/>
          <ac:spMkLst>
            <pc:docMk/>
            <pc:sldMk cId="2559161297" sldId="260"/>
            <ac:spMk id="9" creationId="{C7F2E4D6-EF46-1C43-8F3E-3620C3C83F36}"/>
          </ac:spMkLst>
        </pc:spChg>
        <pc:spChg chg="add del mod">
          <ac:chgData name="PROTYOY PRITAM GOSWAMI" userId="45558ea2eef40647" providerId="Windows Live" clId="Web-{361C93A1-9A59-4CD1-9A56-FAA1808307DD}" dt="2022-12-15T10:55:41.032" v="418"/>
          <ac:spMkLst>
            <pc:docMk/>
            <pc:sldMk cId="2559161297" sldId="260"/>
            <ac:spMk id="16" creationId="{913D7D4B-054F-233E-6AEC-4511C78F3145}"/>
          </ac:spMkLst>
        </pc:spChg>
        <pc:spChg chg="add del mod">
          <ac:chgData name="PROTYOY PRITAM GOSWAMI" userId="45558ea2eef40647" providerId="Windows Live" clId="Web-{361C93A1-9A59-4CD1-9A56-FAA1808307DD}" dt="2022-12-15T10:55:45.750" v="420"/>
          <ac:spMkLst>
            <pc:docMk/>
            <pc:sldMk cId="2559161297" sldId="260"/>
            <ac:spMk id="19" creationId="{774631B6-35FB-3FC4-89FF-BFF983176721}"/>
          </ac:spMkLst>
        </pc:spChg>
        <pc:spChg chg="add mod">
          <ac:chgData name="PROTYOY PRITAM GOSWAMI" userId="45558ea2eef40647" providerId="Windows Live" clId="Web-{361C93A1-9A59-4CD1-9A56-FAA1808307DD}" dt="2022-12-15T10:55:51.798" v="426" actId="20577"/>
          <ac:spMkLst>
            <pc:docMk/>
            <pc:sldMk cId="2559161297" sldId="260"/>
            <ac:spMk id="21" creationId="{D2DDB726-B420-C8EE-32C3-4B4F7D98FDA9}"/>
          </ac:spMkLst>
        </pc:spChg>
        <pc:grpChg chg="add">
          <ac:chgData name="PROTYOY PRITAM GOSWAMI" userId="45558ea2eef40647" providerId="Windows Live" clId="Web-{361C93A1-9A59-4CD1-9A56-FAA1808307DD}" dt="2022-12-15T10:19:51.370" v="261"/>
          <ac:grpSpMkLst>
            <pc:docMk/>
            <pc:sldMk cId="2559161297" sldId="260"/>
            <ac:grpSpMk id="11" creationId="{05ADD15B-C747-D340-BF8A-A1DD2A6A9324}"/>
          </ac:grpSpMkLst>
        </pc:grpChg>
        <pc:picChg chg="mod ord">
          <ac:chgData name="PROTYOY PRITAM GOSWAMI" userId="45558ea2eef40647" providerId="Windows Live" clId="Web-{361C93A1-9A59-4CD1-9A56-FAA1808307DD}" dt="2022-12-15T10:19:51.370" v="261"/>
          <ac:picMkLst>
            <pc:docMk/>
            <pc:sldMk cId="2559161297" sldId="260"/>
            <ac:picMk id="4" creationId="{B09852A3-DE42-7239-A9B2-EEB642F9AF3A}"/>
          </ac:picMkLst>
        </pc:picChg>
        <pc:cxnChg chg="add">
          <ac:chgData name="PROTYOY PRITAM GOSWAMI" userId="45558ea2eef40647" providerId="Windows Live" clId="Web-{361C93A1-9A59-4CD1-9A56-FAA1808307DD}" dt="2022-12-15T10:19:51.370" v="261"/>
          <ac:cxnSpMkLst>
            <pc:docMk/>
            <pc:sldMk cId="2559161297" sldId="260"/>
            <ac:cxnSpMk id="17" creationId="{1FE039F1-6D47-C642-B506-452A83B0AB11}"/>
          </ac:cxnSpMkLst>
        </pc:cxnChg>
      </pc:sldChg>
      <pc:sldChg chg="addSp delSp modSp add replId">
        <pc:chgData name="PROTYOY PRITAM GOSWAMI" userId="45558ea2eef40647" providerId="Windows Live" clId="Web-{361C93A1-9A59-4CD1-9A56-FAA1808307DD}" dt="2022-12-15T13:27:56.911" v="1274" actId="20577"/>
        <pc:sldMkLst>
          <pc:docMk/>
          <pc:sldMk cId="1218045624" sldId="261"/>
        </pc:sldMkLst>
        <pc:spChg chg="mod">
          <ac:chgData name="PROTYOY PRITAM GOSWAMI" userId="45558ea2eef40647" providerId="Windows Live" clId="Web-{361C93A1-9A59-4CD1-9A56-FAA1808307DD}" dt="2022-12-15T13:27:56.911" v="1274" actId="20577"/>
          <ac:spMkLst>
            <pc:docMk/>
            <pc:sldMk cId="1218045624" sldId="261"/>
            <ac:spMk id="3" creationId="{E8A74190-1F38-8C93-EA4F-2E14DED4A2DE}"/>
          </ac:spMkLst>
        </pc:spChg>
        <pc:spChg chg="mod">
          <ac:chgData name="PROTYOY PRITAM GOSWAMI" userId="45558ea2eef40647" providerId="Windows Live" clId="Web-{361C93A1-9A59-4CD1-9A56-FAA1808307DD}" dt="2022-12-15T10:48:36.456" v="376" actId="1076"/>
          <ac:spMkLst>
            <pc:docMk/>
            <pc:sldMk cId="1218045624" sldId="261"/>
            <ac:spMk id="13" creationId="{290AC3AE-AB6E-BBEA-2B0B-CA9284CFBC17}"/>
          </ac:spMkLst>
        </pc:spChg>
        <pc:picChg chg="add mod">
          <ac:chgData name="PROTYOY PRITAM GOSWAMI" userId="45558ea2eef40647" providerId="Windows Live" clId="Web-{361C93A1-9A59-4CD1-9A56-FAA1808307DD}" dt="2022-12-15T10:54:35.967" v="403" actId="1076"/>
          <ac:picMkLst>
            <pc:docMk/>
            <pc:sldMk cId="1218045624" sldId="261"/>
            <ac:picMk id="2" creationId="{863436CD-7503-7287-DB25-3400F61764D9}"/>
          </ac:picMkLst>
        </pc:picChg>
        <pc:picChg chg="add mod">
          <ac:chgData name="PROTYOY PRITAM GOSWAMI" userId="45558ea2eef40647" providerId="Windows Live" clId="Web-{361C93A1-9A59-4CD1-9A56-FAA1808307DD}" dt="2022-12-15T10:54:35.983" v="404" actId="1076"/>
          <ac:picMkLst>
            <pc:docMk/>
            <pc:sldMk cId="1218045624" sldId="261"/>
            <ac:picMk id="4" creationId="{F7057BA4-4B23-391B-16A8-47CB80DBF2EF}"/>
          </ac:picMkLst>
        </pc:picChg>
        <pc:picChg chg="add mod">
          <ac:chgData name="PROTYOY PRITAM GOSWAMI" userId="45558ea2eef40647" providerId="Windows Live" clId="Web-{361C93A1-9A59-4CD1-9A56-FAA1808307DD}" dt="2022-12-15T10:54:55.014" v="406" actId="1076"/>
          <ac:picMkLst>
            <pc:docMk/>
            <pc:sldMk cId="1218045624" sldId="261"/>
            <ac:picMk id="5" creationId="{32411F2A-BBA9-A07E-B48F-5ED1A085961F}"/>
          </ac:picMkLst>
        </pc:picChg>
        <pc:picChg chg="add mod">
          <ac:chgData name="PROTYOY PRITAM GOSWAMI" userId="45558ea2eef40647" providerId="Windows Live" clId="Web-{361C93A1-9A59-4CD1-9A56-FAA1808307DD}" dt="2022-12-15T10:54:55.014" v="407" actId="1076"/>
          <ac:picMkLst>
            <pc:docMk/>
            <pc:sldMk cId="1218045624" sldId="261"/>
            <ac:picMk id="6" creationId="{DCB49A7C-6CE3-0603-A223-298E9C8ED125}"/>
          </ac:picMkLst>
        </pc:picChg>
        <pc:picChg chg="del">
          <ac:chgData name="PROTYOY PRITAM GOSWAMI" userId="45558ea2eef40647" providerId="Windows Live" clId="Web-{361C93A1-9A59-4CD1-9A56-FAA1808307DD}" dt="2022-12-15T10:32:37.300" v="303"/>
          <ac:picMkLst>
            <pc:docMk/>
            <pc:sldMk cId="1218045624" sldId="261"/>
            <ac:picMk id="10" creationId="{4A7283C0-0391-7FE6-A836-AA9A85DF7757}"/>
          </ac:picMkLst>
        </pc:picChg>
        <pc:picChg chg="del">
          <ac:chgData name="PROTYOY PRITAM GOSWAMI" userId="45558ea2eef40647" providerId="Windows Live" clId="Web-{361C93A1-9A59-4CD1-9A56-FAA1808307DD}" dt="2022-12-15T10:32:50.457" v="306"/>
          <ac:picMkLst>
            <pc:docMk/>
            <pc:sldMk cId="1218045624" sldId="261"/>
            <ac:picMk id="11" creationId="{CB47AE0E-C7DE-B14F-8294-9B23466585CF}"/>
          </ac:picMkLst>
        </pc:picChg>
      </pc:sldChg>
      <pc:sldChg chg="add del replId">
        <pc:chgData name="PROTYOY PRITAM GOSWAMI" userId="45558ea2eef40647" providerId="Windows Live" clId="Web-{361C93A1-9A59-4CD1-9A56-FAA1808307DD}" dt="2022-12-15T11:04:10.688" v="522"/>
        <pc:sldMkLst>
          <pc:docMk/>
          <pc:sldMk cId="995500967" sldId="262"/>
        </pc:sldMkLst>
      </pc:sldChg>
      <pc:sldChg chg="addSp delSp modSp add ord replId">
        <pc:chgData name="PROTYOY PRITAM GOSWAMI" userId="45558ea2eef40647" providerId="Windows Live" clId="Web-{361C93A1-9A59-4CD1-9A56-FAA1808307DD}" dt="2022-12-15T11:31:47.288" v="750" actId="20577"/>
        <pc:sldMkLst>
          <pc:docMk/>
          <pc:sldMk cId="3398440957" sldId="262"/>
        </pc:sldMkLst>
        <pc:spChg chg="mod">
          <ac:chgData name="PROTYOY PRITAM GOSWAMI" userId="45558ea2eef40647" providerId="Windows Live" clId="Web-{361C93A1-9A59-4CD1-9A56-FAA1808307DD}" dt="2022-12-15T11:31:47.288" v="750" actId="20577"/>
          <ac:spMkLst>
            <pc:docMk/>
            <pc:sldMk cId="3398440957" sldId="262"/>
            <ac:spMk id="3" creationId="{E8A74190-1F38-8C93-EA4F-2E14DED4A2DE}"/>
          </ac:spMkLst>
        </pc:spChg>
        <pc:spChg chg="mod">
          <ac:chgData name="PROTYOY PRITAM GOSWAMI" userId="45558ea2eef40647" providerId="Windows Live" clId="Web-{361C93A1-9A59-4CD1-9A56-FAA1808307DD}" dt="2022-12-15T11:12:16.891" v="544" actId="20577"/>
          <ac:spMkLst>
            <pc:docMk/>
            <pc:sldMk cId="3398440957" sldId="262"/>
            <ac:spMk id="27" creationId="{6636B200-BBC7-CB8B-9AF2-278CB528AC68}"/>
          </ac:spMkLst>
        </pc:spChg>
        <pc:picChg chg="add mod">
          <ac:chgData name="PROTYOY PRITAM GOSWAMI" userId="45558ea2eef40647" providerId="Windows Live" clId="Web-{361C93A1-9A59-4CD1-9A56-FAA1808307DD}" dt="2022-12-15T11:05:17.659" v="529" actId="1076"/>
          <ac:picMkLst>
            <pc:docMk/>
            <pc:sldMk cId="3398440957" sldId="262"/>
            <ac:picMk id="2" creationId="{B3C39269-83FB-F54F-E5D3-8146101487A3}"/>
          </ac:picMkLst>
        </pc:picChg>
        <pc:picChg chg="add mod">
          <ac:chgData name="PROTYOY PRITAM GOSWAMI" userId="45558ea2eef40647" providerId="Windows Live" clId="Web-{361C93A1-9A59-4CD1-9A56-FAA1808307DD}" dt="2022-12-15T11:06:14.052" v="536" actId="1076"/>
          <ac:picMkLst>
            <pc:docMk/>
            <pc:sldMk cId="3398440957" sldId="262"/>
            <ac:picMk id="4" creationId="{B3EEC548-A737-B209-7762-700309349E54}"/>
          </ac:picMkLst>
        </pc:picChg>
        <pc:picChg chg="del">
          <ac:chgData name="PROTYOY PRITAM GOSWAMI" userId="45558ea2eef40647" providerId="Windows Live" clId="Web-{361C93A1-9A59-4CD1-9A56-FAA1808307DD}" dt="2022-12-15T11:04:29.517" v="525"/>
          <ac:picMkLst>
            <pc:docMk/>
            <pc:sldMk cId="3398440957" sldId="262"/>
            <ac:picMk id="10" creationId="{4A7283C0-0391-7FE6-A836-AA9A85DF7757}"/>
          </ac:picMkLst>
        </pc:picChg>
        <pc:picChg chg="del">
          <ac:chgData name="PROTYOY PRITAM GOSWAMI" userId="45558ea2eef40647" providerId="Windows Live" clId="Web-{361C93A1-9A59-4CD1-9A56-FAA1808307DD}" dt="2022-12-15T11:05:20.144" v="530"/>
          <ac:picMkLst>
            <pc:docMk/>
            <pc:sldMk cId="3398440957" sldId="262"/>
            <ac:picMk id="11" creationId="{CB47AE0E-C7DE-B14F-8294-9B23466585CF}"/>
          </ac:picMkLst>
        </pc:picChg>
      </pc:sldChg>
      <pc:sldChg chg="addSp delSp modSp add replId">
        <pc:chgData name="PROTYOY PRITAM GOSWAMI" userId="45558ea2eef40647" providerId="Windows Live" clId="Web-{361C93A1-9A59-4CD1-9A56-FAA1808307DD}" dt="2022-12-15T11:55:24.323" v="840" actId="20577"/>
        <pc:sldMkLst>
          <pc:docMk/>
          <pc:sldMk cId="1109818049" sldId="263"/>
        </pc:sldMkLst>
        <pc:spChg chg="mod">
          <ac:chgData name="PROTYOY PRITAM GOSWAMI" userId="45558ea2eef40647" providerId="Windows Live" clId="Web-{361C93A1-9A59-4CD1-9A56-FAA1808307DD}" dt="2022-12-15T11:55:24.323" v="840" actId="20577"/>
          <ac:spMkLst>
            <pc:docMk/>
            <pc:sldMk cId="1109818049" sldId="263"/>
            <ac:spMk id="3" creationId="{E8A74190-1F38-8C93-EA4F-2E14DED4A2DE}"/>
          </ac:spMkLst>
        </pc:spChg>
        <pc:spChg chg="mod">
          <ac:chgData name="PROTYOY PRITAM GOSWAMI" userId="45558ea2eef40647" providerId="Windows Live" clId="Web-{361C93A1-9A59-4CD1-9A56-FAA1808307DD}" dt="2022-12-15T11:32:25.539" v="770" actId="20577"/>
          <ac:spMkLst>
            <pc:docMk/>
            <pc:sldMk cId="1109818049" sldId="263"/>
            <ac:spMk id="27" creationId="{6636B200-BBC7-CB8B-9AF2-278CB528AC68}"/>
          </ac:spMkLst>
        </pc:spChg>
        <pc:picChg chg="del">
          <ac:chgData name="PROTYOY PRITAM GOSWAMI" userId="45558ea2eef40647" providerId="Windows Live" clId="Web-{361C93A1-9A59-4CD1-9A56-FAA1808307DD}" dt="2022-12-15T11:52:14.928" v="771"/>
          <ac:picMkLst>
            <pc:docMk/>
            <pc:sldMk cId="1109818049" sldId="263"/>
            <ac:picMk id="2" creationId="{B3C39269-83FB-F54F-E5D3-8146101487A3}"/>
          </ac:picMkLst>
        </pc:picChg>
        <pc:picChg chg="del">
          <ac:chgData name="PROTYOY PRITAM GOSWAMI" userId="45558ea2eef40647" providerId="Windows Live" clId="Web-{361C93A1-9A59-4CD1-9A56-FAA1808307DD}" dt="2022-12-15T11:53:00.476" v="775"/>
          <ac:picMkLst>
            <pc:docMk/>
            <pc:sldMk cId="1109818049" sldId="263"/>
            <ac:picMk id="4" creationId="{B3EEC548-A737-B209-7762-700309349E54}"/>
          </ac:picMkLst>
        </pc:picChg>
        <pc:picChg chg="add mod">
          <ac:chgData name="PROTYOY PRITAM GOSWAMI" userId="45558ea2eef40647" providerId="Windows Live" clId="Web-{361C93A1-9A59-4CD1-9A56-FAA1808307DD}" dt="2022-12-15T11:52:57.538" v="774" actId="1076"/>
          <ac:picMkLst>
            <pc:docMk/>
            <pc:sldMk cId="1109818049" sldId="263"/>
            <ac:picMk id="5" creationId="{CA6B8D33-765B-93A8-1ACB-BEA12FF2CADA}"/>
          </ac:picMkLst>
        </pc:picChg>
        <pc:picChg chg="add mod">
          <ac:chgData name="PROTYOY PRITAM GOSWAMI" userId="45558ea2eef40647" providerId="Windows Live" clId="Web-{361C93A1-9A59-4CD1-9A56-FAA1808307DD}" dt="2022-12-15T11:53:21.070" v="778" actId="1076"/>
          <ac:picMkLst>
            <pc:docMk/>
            <pc:sldMk cId="1109818049" sldId="263"/>
            <ac:picMk id="6" creationId="{EA87609E-EBD7-1552-F25E-7C3D42888DF9}"/>
          </ac:picMkLst>
        </pc:picChg>
      </pc:sldChg>
      <pc:sldChg chg="addSp delSp modSp add replId">
        <pc:chgData name="PROTYOY PRITAM GOSWAMI" userId="45558ea2eef40647" providerId="Windows Live" clId="Web-{361C93A1-9A59-4CD1-9A56-FAA1808307DD}" dt="2022-12-15T12:19:45.908" v="1143" actId="20577"/>
        <pc:sldMkLst>
          <pc:docMk/>
          <pc:sldMk cId="2886591815" sldId="264"/>
        </pc:sldMkLst>
        <pc:spChg chg="mod">
          <ac:chgData name="PROTYOY PRITAM GOSWAMI" userId="45558ea2eef40647" providerId="Windows Live" clId="Web-{361C93A1-9A59-4CD1-9A56-FAA1808307DD}" dt="2022-12-15T12:19:45.908" v="1143" actId="20577"/>
          <ac:spMkLst>
            <pc:docMk/>
            <pc:sldMk cId="2886591815" sldId="264"/>
            <ac:spMk id="3" creationId="{E8A74190-1F38-8C93-EA4F-2E14DED4A2DE}"/>
          </ac:spMkLst>
        </pc:spChg>
        <pc:spChg chg="mod">
          <ac:chgData name="PROTYOY PRITAM GOSWAMI" userId="45558ea2eef40647" providerId="Windows Live" clId="Web-{361C93A1-9A59-4CD1-9A56-FAA1808307DD}" dt="2022-12-15T12:00:10.768" v="907" actId="20577"/>
          <ac:spMkLst>
            <pc:docMk/>
            <pc:sldMk cId="2886591815" sldId="264"/>
            <ac:spMk id="27" creationId="{6636B200-BBC7-CB8B-9AF2-278CB528AC68}"/>
          </ac:spMkLst>
        </pc:spChg>
        <pc:picChg chg="add mod">
          <ac:chgData name="PROTYOY PRITAM GOSWAMI" userId="45558ea2eef40647" providerId="Windows Live" clId="Web-{361C93A1-9A59-4CD1-9A56-FAA1808307DD}" dt="2022-12-15T12:02:09.615" v="912" actId="1076"/>
          <ac:picMkLst>
            <pc:docMk/>
            <pc:sldMk cId="2886591815" sldId="264"/>
            <ac:picMk id="2" creationId="{BFADBAA7-873C-5BCC-CEE8-48BDE5BAE995}"/>
          </ac:picMkLst>
        </pc:picChg>
        <pc:picChg chg="del">
          <ac:chgData name="PROTYOY PRITAM GOSWAMI" userId="45558ea2eef40647" providerId="Windows Live" clId="Web-{361C93A1-9A59-4CD1-9A56-FAA1808307DD}" dt="2022-12-15T12:01:56.005" v="908"/>
          <ac:picMkLst>
            <pc:docMk/>
            <pc:sldMk cId="2886591815" sldId="264"/>
            <ac:picMk id="5" creationId="{CA6B8D33-765B-93A8-1ACB-BEA12FF2CADA}"/>
          </ac:picMkLst>
        </pc:picChg>
        <pc:picChg chg="del">
          <ac:chgData name="PROTYOY PRITAM GOSWAMI" userId="45558ea2eef40647" providerId="Windows Live" clId="Web-{361C93A1-9A59-4CD1-9A56-FAA1808307DD}" dt="2022-12-15T12:01:56.927" v="909"/>
          <ac:picMkLst>
            <pc:docMk/>
            <pc:sldMk cId="2886591815" sldId="264"/>
            <ac:picMk id="6" creationId="{EA87609E-EBD7-1552-F25E-7C3D42888DF9}"/>
          </ac:picMkLst>
        </pc:picChg>
      </pc:sldChg>
      <pc:sldChg chg="addSp delSp modSp add ord replId">
        <pc:chgData name="PROTYOY PRITAM GOSWAMI" userId="45558ea2eef40647" providerId="Windows Live" clId="Web-{361C93A1-9A59-4CD1-9A56-FAA1808307DD}" dt="2022-12-15T12:16:50.403" v="1120" actId="20577"/>
        <pc:sldMkLst>
          <pc:docMk/>
          <pc:sldMk cId="2854852554" sldId="265"/>
        </pc:sldMkLst>
        <pc:spChg chg="mod">
          <ac:chgData name="PROTYOY PRITAM GOSWAMI" userId="45558ea2eef40647" providerId="Windows Live" clId="Web-{361C93A1-9A59-4CD1-9A56-FAA1808307DD}" dt="2022-12-15T12:16:50.403" v="1120" actId="20577"/>
          <ac:spMkLst>
            <pc:docMk/>
            <pc:sldMk cId="2854852554" sldId="265"/>
            <ac:spMk id="3" creationId="{E8A74190-1F38-8C93-EA4F-2E14DED4A2DE}"/>
          </ac:spMkLst>
        </pc:spChg>
        <pc:spChg chg="mod">
          <ac:chgData name="PROTYOY PRITAM GOSWAMI" userId="45558ea2eef40647" providerId="Windows Live" clId="Web-{361C93A1-9A59-4CD1-9A56-FAA1808307DD}" dt="2022-12-15T12:14:29.384" v="998" actId="20577"/>
          <ac:spMkLst>
            <pc:docMk/>
            <pc:sldMk cId="2854852554" sldId="265"/>
            <ac:spMk id="21" creationId="{D2DDB726-B420-C8EE-32C3-4B4F7D98FDA9}"/>
          </ac:spMkLst>
        </pc:spChg>
        <pc:picChg chg="add mod">
          <ac:chgData name="PROTYOY PRITAM GOSWAMI" userId="45558ea2eef40647" providerId="Windows Live" clId="Web-{361C93A1-9A59-4CD1-9A56-FAA1808307DD}" dt="2022-12-15T12:14:46.650" v="1002" actId="1076"/>
          <ac:picMkLst>
            <pc:docMk/>
            <pc:sldMk cId="2854852554" sldId="265"/>
            <ac:picMk id="2" creationId="{AF559F05-F730-F279-E290-79D8CAAADAA4}"/>
          </ac:picMkLst>
        </pc:picChg>
        <pc:picChg chg="del">
          <ac:chgData name="PROTYOY PRITAM GOSWAMI" userId="45558ea2eef40647" providerId="Windows Live" clId="Web-{361C93A1-9A59-4CD1-9A56-FAA1808307DD}" dt="2022-12-15T12:14:32.822" v="999"/>
          <ac:picMkLst>
            <pc:docMk/>
            <pc:sldMk cId="2854852554" sldId="265"/>
            <ac:picMk id="4" creationId="{B09852A3-DE42-7239-A9B2-EEB642F9AF3A}"/>
          </ac:picMkLst>
        </pc:picChg>
      </pc:sldChg>
      <pc:sldChg chg="addSp delSp modSp add replId">
        <pc:chgData name="PROTYOY PRITAM GOSWAMI" userId="45558ea2eef40647" providerId="Windows Live" clId="Web-{361C93A1-9A59-4CD1-9A56-FAA1808307DD}" dt="2022-12-15T12:28:48.703" v="1236" actId="20577"/>
        <pc:sldMkLst>
          <pc:docMk/>
          <pc:sldMk cId="1927927212" sldId="266"/>
        </pc:sldMkLst>
        <pc:spChg chg="mod">
          <ac:chgData name="PROTYOY PRITAM GOSWAMI" userId="45558ea2eef40647" providerId="Windows Live" clId="Web-{361C93A1-9A59-4CD1-9A56-FAA1808307DD}" dt="2022-12-15T12:28:48.703" v="1236" actId="20577"/>
          <ac:spMkLst>
            <pc:docMk/>
            <pc:sldMk cId="1927927212" sldId="266"/>
            <ac:spMk id="3" creationId="{E8A74190-1F38-8C93-EA4F-2E14DED4A2DE}"/>
          </ac:spMkLst>
        </pc:spChg>
        <pc:spChg chg="add del mod">
          <ac:chgData name="PROTYOY PRITAM GOSWAMI" userId="45558ea2eef40647" providerId="Windows Live" clId="Web-{361C93A1-9A59-4CD1-9A56-FAA1808307DD}" dt="2022-12-15T12:21:27.660" v="1146"/>
          <ac:spMkLst>
            <pc:docMk/>
            <pc:sldMk cId="1927927212" sldId="266"/>
            <ac:spMk id="4" creationId="{5CB38F62-89BF-0C1F-67AB-CCA64A2C9818}"/>
          </ac:spMkLst>
        </pc:spChg>
        <pc:spChg chg="add mod">
          <ac:chgData name="PROTYOY PRITAM GOSWAMI" userId="45558ea2eef40647" providerId="Windows Live" clId="Web-{361C93A1-9A59-4CD1-9A56-FAA1808307DD}" dt="2022-12-15T12:23:45.914" v="1153" actId="20577"/>
          <ac:spMkLst>
            <pc:docMk/>
            <pc:sldMk cId="1927927212" sldId="266"/>
            <ac:spMk id="8" creationId="{D1124F27-7645-44DD-C725-F4FF6B55256E}"/>
          </ac:spMkLst>
        </pc:spChg>
        <pc:spChg chg="del">
          <ac:chgData name="PROTYOY PRITAM GOSWAMI" userId="45558ea2eef40647" providerId="Windows Live" clId="Web-{361C93A1-9A59-4CD1-9A56-FAA1808307DD}" dt="2022-12-15T12:21:25.082" v="1145"/>
          <ac:spMkLst>
            <pc:docMk/>
            <pc:sldMk cId="1927927212" sldId="266"/>
            <ac:spMk id="27" creationId="{6636B200-BBC7-CB8B-9AF2-278CB528AC68}"/>
          </ac:spMkLst>
        </pc:spChg>
        <pc:picChg chg="del">
          <ac:chgData name="PROTYOY PRITAM GOSWAMI" userId="45558ea2eef40647" providerId="Windows Live" clId="Web-{361C93A1-9A59-4CD1-9A56-FAA1808307DD}" dt="2022-12-15T12:23:47.476" v="1154"/>
          <ac:picMkLst>
            <pc:docMk/>
            <pc:sldMk cId="1927927212" sldId="266"/>
            <ac:picMk id="5" creationId="{CA6B8D33-765B-93A8-1ACB-BEA12FF2CADA}"/>
          </ac:picMkLst>
        </pc:picChg>
        <pc:picChg chg="del">
          <ac:chgData name="PROTYOY PRITAM GOSWAMI" userId="45558ea2eef40647" providerId="Windows Live" clId="Web-{361C93A1-9A59-4CD1-9A56-FAA1808307DD}" dt="2022-12-15T12:24:23.571" v="1160"/>
          <ac:picMkLst>
            <pc:docMk/>
            <pc:sldMk cId="1927927212" sldId="266"/>
            <ac:picMk id="6" creationId="{EA87609E-EBD7-1552-F25E-7C3D42888DF9}"/>
          </ac:picMkLst>
        </pc:picChg>
        <pc:picChg chg="add mod">
          <ac:chgData name="PROTYOY PRITAM GOSWAMI" userId="45558ea2eef40647" providerId="Windows Live" clId="Web-{361C93A1-9A59-4CD1-9A56-FAA1808307DD}" dt="2022-12-15T12:24:18.868" v="1159" actId="1076"/>
          <ac:picMkLst>
            <pc:docMk/>
            <pc:sldMk cId="1927927212" sldId="266"/>
            <ac:picMk id="9" creationId="{55FA9FD8-0A3B-0E42-CDB2-5EBF380B7C2D}"/>
          </ac:picMkLst>
        </pc:picChg>
        <pc:picChg chg="add mod">
          <ac:chgData name="PROTYOY PRITAM GOSWAMI" userId="45558ea2eef40647" providerId="Windows Live" clId="Web-{361C93A1-9A59-4CD1-9A56-FAA1808307DD}" dt="2022-12-15T12:24:49.916" v="1165" actId="1076"/>
          <ac:picMkLst>
            <pc:docMk/>
            <pc:sldMk cId="1927927212" sldId="266"/>
            <ac:picMk id="10" creationId="{A85CFE41-14DB-BDC4-93E9-95AB1F901B8F}"/>
          </ac:picMkLst>
        </pc:picChg>
      </pc:sldChg>
      <pc:sldChg chg="addSp delSp modSp add replId">
        <pc:chgData name="PROTYOY PRITAM GOSWAMI" userId="45558ea2eef40647" providerId="Windows Live" clId="Web-{361C93A1-9A59-4CD1-9A56-FAA1808307DD}" dt="2022-12-15T13:31:13.525" v="1323" actId="20577"/>
        <pc:sldMkLst>
          <pc:docMk/>
          <pc:sldMk cId="1391859498" sldId="267"/>
        </pc:sldMkLst>
        <pc:spChg chg="mod">
          <ac:chgData name="PROTYOY PRITAM GOSWAMI" userId="45558ea2eef40647" providerId="Windows Live" clId="Web-{361C93A1-9A59-4CD1-9A56-FAA1808307DD}" dt="2022-12-15T13:31:13.525" v="1323" actId="20577"/>
          <ac:spMkLst>
            <pc:docMk/>
            <pc:sldMk cId="1391859498" sldId="267"/>
            <ac:spMk id="3" creationId="{E8A74190-1F38-8C93-EA4F-2E14DED4A2DE}"/>
          </ac:spMkLst>
        </pc:spChg>
        <pc:spChg chg="mod">
          <ac:chgData name="PROTYOY PRITAM GOSWAMI" userId="45558ea2eef40647" providerId="Windows Live" clId="Web-{361C93A1-9A59-4CD1-9A56-FAA1808307DD}" dt="2022-12-15T12:44:21.860" v="1238" actId="20577"/>
          <ac:spMkLst>
            <pc:docMk/>
            <pc:sldMk cId="1391859498" sldId="267"/>
            <ac:spMk id="8" creationId="{D1124F27-7645-44DD-C725-F4FF6B55256E}"/>
          </ac:spMkLst>
        </pc:spChg>
        <pc:picChg chg="add mod">
          <ac:chgData name="PROTYOY PRITAM GOSWAMI" userId="45558ea2eef40647" providerId="Windows Live" clId="Web-{361C93A1-9A59-4CD1-9A56-FAA1808307DD}" dt="2022-12-15T12:44:59.627" v="1244" actId="1076"/>
          <ac:picMkLst>
            <pc:docMk/>
            <pc:sldMk cId="1391859498" sldId="267"/>
            <ac:picMk id="2" creationId="{5E4790D9-2DEB-D55B-4CD9-2147B893DFC2}"/>
          </ac:picMkLst>
        </pc:picChg>
        <pc:picChg chg="add mod">
          <ac:chgData name="PROTYOY PRITAM GOSWAMI" userId="45558ea2eef40647" providerId="Windows Live" clId="Web-{361C93A1-9A59-4CD1-9A56-FAA1808307DD}" dt="2022-12-15T12:45:34.174" v="1250" actId="1076"/>
          <ac:picMkLst>
            <pc:docMk/>
            <pc:sldMk cId="1391859498" sldId="267"/>
            <ac:picMk id="4" creationId="{E4457871-27A4-E404-35E2-4E0B89B6B50C}"/>
          </ac:picMkLst>
        </pc:picChg>
        <pc:picChg chg="del">
          <ac:chgData name="PROTYOY PRITAM GOSWAMI" userId="45558ea2eef40647" providerId="Windows Live" clId="Web-{361C93A1-9A59-4CD1-9A56-FAA1808307DD}" dt="2022-12-15T12:44:30.595" v="1239"/>
          <ac:picMkLst>
            <pc:docMk/>
            <pc:sldMk cId="1391859498" sldId="267"/>
            <ac:picMk id="9" creationId="{55FA9FD8-0A3B-0E42-CDB2-5EBF380B7C2D}"/>
          </ac:picMkLst>
        </pc:picChg>
        <pc:picChg chg="del">
          <ac:chgData name="PROTYOY PRITAM GOSWAMI" userId="45558ea2eef40647" providerId="Windows Live" clId="Web-{361C93A1-9A59-4CD1-9A56-FAA1808307DD}" dt="2022-12-15T12:45:02.377" v="1245"/>
          <ac:picMkLst>
            <pc:docMk/>
            <pc:sldMk cId="1391859498" sldId="267"/>
            <ac:picMk id="10" creationId="{A85CFE41-14DB-BDC4-93E9-95AB1F901B8F}"/>
          </ac:picMkLst>
        </pc:picChg>
      </pc:sldChg>
      <pc:sldChg chg="addSp delSp modSp add replId">
        <pc:chgData name="PROTYOY PRITAM GOSWAMI" userId="45558ea2eef40647" providerId="Windows Live" clId="Web-{361C93A1-9A59-4CD1-9A56-FAA1808307DD}" dt="2022-12-15T13:43:14.515" v="1461" actId="20577"/>
        <pc:sldMkLst>
          <pc:docMk/>
          <pc:sldMk cId="3909582266" sldId="268"/>
        </pc:sldMkLst>
        <pc:spChg chg="mod">
          <ac:chgData name="PROTYOY PRITAM GOSWAMI" userId="45558ea2eef40647" providerId="Windows Live" clId="Web-{361C93A1-9A59-4CD1-9A56-FAA1808307DD}" dt="2022-12-15T13:43:14.515" v="1461" actId="20577"/>
          <ac:spMkLst>
            <pc:docMk/>
            <pc:sldMk cId="3909582266" sldId="268"/>
            <ac:spMk id="3" creationId="{E8A74190-1F38-8C93-EA4F-2E14DED4A2DE}"/>
          </ac:spMkLst>
        </pc:spChg>
        <pc:spChg chg="mod">
          <ac:chgData name="PROTYOY PRITAM GOSWAMI" userId="45558ea2eef40647" providerId="Windows Live" clId="Web-{361C93A1-9A59-4CD1-9A56-FAA1808307DD}" dt="2022-12-15T13:31:25.447" v="1333" actId="20577"/>
          <ac:spMkLst>
            <pc:docMk/>
            <pc:sldMk cId="3909582266" sldId="268"/>
            <ac:spMk id="8" creationId="{D1124F27-7645-44DD-C725-F4FF6B55256E}"/>
          </ac:spMkLst>
        </pc:spChg>
        <pc:picChg chg="del">
          <ac:chgData name="PROTYOY PRITAM GOSWAMI" userId="45558ea2eef40647" providerId="Windows Live" clId="Web-{361C93A1-9A59-4CD1-9A56-FAA1808307DD}" dt="2022-12-15T13:32:20.417" v="1334"/>
          <ac:picMkLst>
            <pc:docMk/>
            <pc:sldMk cId="3909582266" sldId="268"/>
            <ac:picMk id="2" creationId="{5E4790D9-2DEB-D55B-4CD9-2147B893DFC2}"/>
          </ac:picMkLst>
        </pc:picChg>
        <pc:picChg chg="del">
          <ac:chgData name="PROTYOY PRITAM GOSWAMI" userId="45558ea2eef40647" providerId="Windows Live" clId="Web-{361C93A1-9A59-4CD1-9A56-FAA1808307DD}" dt="2022-12-15T13:32:57.981" v="1339"/>
          <ac:picMkLst>
            <pc:docMk/>
            <pc:sldMk cId="3909582266" sldId="268"/>
            <ac:picMk id="4" creationId="{E4457871-27A4-E404-35E2-4E0B89B6B50C}"/>
          </ac:picMkLst>
        </pc:picChg>
        <pc:picChg chg="add mod">
          <ac:chgData name="PROTYOY PRITAM GOSWAMI" userId="45558ea2eef40647" providerId="Windows Live" clId="Web-{361C93A1-9A59-4CD1-9A56-FAA1808307DD}" dt="2022-12-15T13:32:55.153" v="1338" actId="1076"/>
          <ac:picMkLst>
            <pc:docMk/>
            <pc:sldMk cId="3909582266" sldId="268"/>
            <ac:picMk id="5" creationId="{6BD1E8F0-4C4E-50B2-7ED0-96AD201FACC7}"/>
          </ac:picMkLst>
        </pc:picChg>
        <pc:picChg chg="add mod">
          <ac:chgData name="PROTYOY PRITAM GOSWAMI" userId="45558ea2eef40647" providerId="Windows Live" clId="Web-{361C93A1-9A59-4CD1-9A56-FAA1808307DD}" dt="2022-12-15T13:33:21.466" v="1345" actId="1076"/>
          <ac:picMkLst>
            <pc:docMk/>
            <pc:sldMk cId="3909582266" sldId="268"/>
            <ac:picMk id="6" creationId="{12872BC0-6BDE-6119-1E8E-BEC403112943}"/>
          </ac:picMkLst>
        </pc:picChg>
      </pc:sldChg>
      <pc:sldChg chg="addSp delSp modSp add mod replId setBg setClrOvrMap">
        <pc:chgData name="PROTYOY PRITAM GOSWAMI" userId="45558ea2eef40647" providerId="Windows Live" clId="Web-{361C93A1-9A59-4CD1-9A56-FAA1808307DD}" dt="2022-12-15T14:30:11.724" v="1983" actId="20577"/>
        <pc:sldMkLst>
          <pc:docMk/>
          <pc:sldMk cId="4073393056" sldId="269"/>
        </pc:sldMkLst>
        <pc:spChg chg="mod">
          <ac:chgData name="PROTYOY PRITAM GOSWAMI" userId="45558ea2eef40647" providerId="Windows Live" clId="Web-{361C93A1-9A59-4CD1-9A56-FAA1808307DD}" dt="2022-12-15T14:30:11.724" v="1983" actId="20577"/>
          <ac:spMkLst>
            <pc:docMk/>
            <pc:sldMk cId="4073393056" sldId="269"/>
            <ac:spMk id="2" creationId="{7F5C1C14-24E3-1531-2E60-A01FD46AF329}"/>
          </ac:spMkLst>
        </pc:spChg>
        <pc:spChg chg="del mod">
          <ac:chgData name="PROTYOY PRITAM GOSWAMI" userId="45558ea2eef40647" providerId="Windows Live" clId="Web-{361C93A1-9A59-4CD1-9A56-FAA1808307DD}" dt="2022-12-15T14:29:52.583" v="1979"/>
          <ac:spMkLst>
            <pc:docMk/>
            <pc:sldMk cId="4073393056" sldId="269"/>
            <ac:spMk id="3" creationId="{E8A74190-1F38-8C93-EA4F-2E14DED4A2DE}"/>
          </ac:spMkLst>
        </pc:spChg>
        <pc:spChg chg="del">
          <ac:chgData name="PROTYOY PRITAM GOSWAMI" userId="45558ea2eef40647" providerId="Windows Live" clId="Web-{361C93A1-9A59-4CD1-9A56-FAA1808307DD}" dt="2022-12-15T14:29:52.583" v="1979"/>
          <ac:spMkLst>
            <pc:docMk/>
            <pc:sldMk cId="4073393056" sldId="269"/>
            <ac:spMk id="8" creationId="{4EFE82FE-7465-AE46-88DF-34D347E83B84}"/>
          </ac:spMkLst>
        </pc:spChg>
        <pc:spChg chg="add">
          <ac:chgData name="PROTYOY PRITAM GOSWAMI" userId="45558ea2eef40647" providerId="Windows Live" clId="Web-{361C93A1-9A59-4CD1-9A56-FAA1808307DD}" dt="2022-12-15T14:29:52.583" v="1979"/>
          <ac:spMkLst>
            <pc:docMk/>
            <pc:sldMk cId="4073393056" sldId="269"/>
            <ac:spMk id="42" creationId="{C7F2E4D6-EF46-1C43-8F3E-3620C3C83F36}"/>
          </ac:spMkLst>
        </pc:spChg>
        <pc:grpChg chg="del">
          <ac:chgData name="PROTYOY PRITAM GOSWAMI" userId="45558ea2eef40647" providerId="Windows Live" clId="Web-{361C93A1-9A59-4CD1-9A56-FAA1808307DD}" dt="2022-12-15T14:29:52.583" v="1979"/>
          <ac:grpSpMkLst>
            <pc:docMk/>
            <pc:sldMk cId="4073393056" sldId="269"/>
            <ac:grpSpMk id="12" creationId="{1A9C303F-3A73-E440-923C-BAAF3176C643}"/>
          </ac:grpSpMkLst>
        </pc:grpChg>
        <pc:graphicFrameChg chg="add">
          <ac:chgData name="PROTYOY PRITAM GOSWAMI" userId="45558ea2eef40647" providerId="Windows Live" clId="Web-{361C93A1-9A59-4CD1-9A56-FAA1808307DD}" dt="2022-12-15T14:29:52.583" v="1979"/>
          <ac:graphicFrameMkLst>
            <pc:docMk/>
            <pc:sldMk cId="4073393056" sldId="269"/>
            <ac:graphicFrameMk id="38" creationId="{42A6F687-6D20-71CE-BAD0-8C29093CC92C}"/>
          </ac:graphicFrameMkLst>
        </pc:graphicFrameChg>
        <pc:cxnChg chg="del">
          <ac:chgData name="PROTYOY PRITAM GOSWAMI" userId="45558ea2eef40647" providerId="Windows Live" clId="Web-{361C93A1-9A59-4CD1-9A56-FAA1808307DD}" dt="2022-12-15T14:29:52.583" v="1979"/>
          <ac:cxnSpMkLst>
            <pc:docMk/>
            <pc:sldMk cId="4073393056" sldId="269"/>
            <ac:cxnSpMk id="10" creationId="{B1DA2280-4367-9844-92C8-D662486FBCFF}"/>
          </ac:cxnSpMkLst>
        </pc:cxnChg>
        <pc:cxnChg chg="add">
          <ac:chgData name="PROTYOY PRITAM GOSWAMI" userId="45558ea2eef40647" providerId="Windows Live" clId="Web-{361C93A1-9A59-4CD1-9A56-FAA1808307DD}" dt="2022-12-15T14:29:52.583" v="1979"/>
          <ac:cxnSpMkLst>
            <pc:docMk/>
            <pc:sldMk cId="4073393056" sldId="269"/>
            <ac:cxnSpMk id="44" creationId="{65824CF1-E973-7D48-9ECB-68CF79EC0DEF}"/>
          </ac:cxnSpMkLst>
        </pc:cxnChg>
      </pc:sldChg>
      <pc:sldChg chg="addSp delSp modSp new mod setBg setClrOvrMap">
        <pc:chgData name="PROTYOY PRITAM GOSWAMI" userId="45558ea2eef40647" providerId="Windows Live" clId="Web-{361C93A1-9A59-4CD1-9A56-FAA1808307DD}" dt="2022-12-15T14:31:11.007" v="1995"/>
        <pc:sldMkLst>
          <pc:docMk/>
          <pc:sldMk cId="649774444" sldId="270"/>
        </pc:sldMkLst>
        <pc:spChg chg="mod">
          <ac:chgData name="PROTYOY PRITAM GOSWAMI" userId="45558ea2eef40647" providerId="Windows Live" clId="Web-{361C93A1-9A59-4CD1-9A56-FAA1808307DD}" dt="2022-12-15T14:31:11.007" v="1995"/>
          <ac:spMkLst>
            <pc:docMk/>
            <pc:sldMk cId="649774444" sldId="270"/>
            <ac:spMk id="2" creationId="{D8B81AAD-1762-1E31-9E00-982F5721A65F}"/>
          </ac:spMkLst>
        </pc:spChg>
        <pc:spChg chg="del">
          <ac:chgData name="PROTYOY PRITAM GOSWAMI" userId="45558ea2eef40647" providerId="Windows Live" clId="Web-{361C93A1-9A59-4CD1-9A56-FAA1808307DD}" dt="2022-12-15T14:30:45.803" v="1994"/>
          <ac:spMkLst>
            <pc:docMk/>
            <pc:sldMk cId="649774444" sldId="270"/>
            <ac:spMk id="3" creationId="{9A9A575A-F7FE-5874-D54C-E21AEA3E04E8}"/>
          </ac:spMkLst>
        </pc:spChg>
        <pc:spChg chg="add">
          <ac:chgData name="PROTYOY PRITAM GOSWAMI" userId="45558ea2eef40647" providerId="Windows Live" clId="Web-{361C93A1-9A59-4CD1-9A56-FAA1808307DD}" dt="2022-12-15T14:31:11.007" v="1995"/>
          <ac:spMkLst>
            <pc:docMk/>
            <pc:sldMk cId="649774444" sldId="270"/>
            <ac:spMk id="35" creationId="{4EFE82FE-7465-AE46-88DF-34D347E83B84}"/>
          </ac:spMkLst>
        </pc:spChg>
        <pc:grpChg chg="add">
          <ac:chgData name="PROTYOY PRITAM GOSWAMI" userId="45558ea2eef40647" providerId="Windows Live" clId="Web-{361C93A1-9A59-4CD1-9A56-FAA1808307DD}" dt="2022-12-15T14:31:11.007" v="1995"/>
          <ac:grpSpMkLst>
            <pc:docMk/>
            <pc:sldMk cId="649774444" sldId="270"/>
            <ac:grpSpMk id="7" creationId="{EB46B8FB-F6A2-5F47-A6CD-A7E17E69270F}"/>
          </ac:grpSpMkLst>
        </pc:grpChg>
        <pc:grpChg chg="add">
          <ac:chgData name="PROTYOY PRITAM GOSWAMI" userId="45558ea2eef40647" providerId="Windows Live" clId="Web-{361C93A1-9A59-4CD1-9A56-FAA1808307DD}" dt="2022-12-15T14:31:11.007" v="1995"/>
          <ac:grpSpMkLst>
            <pc:docMk/>
            <pc:sldMk cId="649774444" sldId="270"/>
            <ac:grpSpMk id="39" creationId="{1714268B-8C50-CA4E-9D9C-553429034296}"/>
          </ac:grpSpMkLst>
        </pc:grpChg>
        <pc:cxnChg chg="add">
          <ac:chgData name="PROTYOY PRITAM GOSWAMI" userId="45558ea2eef40647" providerId="Windows Live" clId="Web-{361C93A1-9A59-4CD1-9A56-FAA1808307DD}" dt="2022-12-15T14:31:11.007" v="1995"/>
          <ac:cxnSpMkLst>
            <pc:docMk/>
            <pc:sldMk cId="649774444" sldId="270"/>
            <ac:cxnSpMk id="33" creationId="{D33A3282-0389-C547-8CA6-7F3E7F27B34D}"/>
          </ac:cxnSpMkLst>
        </pc:cxnChg>
        <pc:cxnChg chg="add">
          <ac:chgData name="PROTYOY PRITAM GOSWAMI" userId="45558ea2eef40647" providerId="Windows Live" clId="Web-{361C93A1-9A59-4CD1-9A56-FAA1808307DD}" dt="2022-12-15T14:31:11.007" v="1995"/>
          <ac:cxnSpMkLst>
            <pc:docMk/>
            <pc:sldMk cId="649774444" sldId="270"/>
            <ac:cxnSpMk id="37" creationId="{2DDDFCEF-D5C9-BE40-9979-57040F021F96}"/>
          </ac:cxnSpMkLst>
        </pc:cxnChg>
      </pc:sldChg>
    </pc:docChg>
  </pc:docChgLst>
  <pc:docChgLst>
    <pc:chgData name="PROTYOY PRITAM GOSWAMI" userId="45558ea2eef40647" providerId="Windows Live" clId="Web-{657979C3-27B8-406F-8861-C4FD38196F45}"/>
    <pc:docChg chg="addSld modSld sldOrd addMainMaster delMainMaster">
      <pc:chgData name="PROTYOY PRITAM GOSWAMI" userId="45558ea2eef40647" providerId="Windows Live" clId="Web-{657979C3-27B8-406F-8861-C4FD38196F45}" dt="2022-12-10T15:20:31.208" v="667" actId="20577"/>
      <pc:docMkLst>
        <pc:docMk/>
      </pc:docMkLst>
      <pc:sldChg chg="addSp delSp modSp mod setBg modClrScheme setClrOvrMap chgLayout">
        <pc:chgData name="PROTYOY PRITAM GOSWAMI" userId="45558ea2eef40647" providerId="Windows Live" clId="Web-{657979C3-27B8-406F-8861-C4FD38196F45}" dt="2022-12-10T14:15:11.192" v="42" actId="20577"/>
        <pc:sldMkLst>
          <pc:docMk/>
          <pc:sldMk cId="109857222" sldId="256"/>
        </pc:sldMkLst>
        <pc:spChg chg="mod">
          <ac:chgData name="PROTYOY PRITAM GOSWAMI" userId="45558ea2eef40647" providerId="Windows Live" clId="Web-{657979C3-27B8-406F-8861-C4FD38196F45}" dt="2022-12-10T14:14:04.862" v="19" actId="20577"/>
          <ac:spMkLst>
            <pc:docMk/>
            <pc:sldMk cId="109857222" sldId="256"/>
            <ac:spMk id="2" creationId="{00000000-0000-0000-0000-000000000000}"/>
          </ac:spMkLst>
        </pc:spChg>
        <pc:spChg chg="mod">
          <ac:chgData name="PROTYOY PRITAM GOSWAMI" userId="45558ea2eef40647" providerId="Windows Live" clId="Web-{657979C3-27B8-406F-8861-C4FD38196F45}" dt="2022-12-10T14:15:11.192" v="42" actId="20577"/>
          <ac:spMkLst>
            <pc:docMk/>
            <pc:sldMk cId="109857222" sldId="256"/>
            <ac:spMk id="3" creationId="{00000000-0000-0000-0000-000000000000}"/>
          </ac:spMkLst>
        </pc:spChg>
        <pc:spChg chg="add del">
          <ac:chgData name="PROTYOY PRITAM GOSWAMI" userId="45558ea2eef40647" providerId="Windows Live" clId="Web-{657979C3-27B8-406F-8861-C4FD38196F45}" dt="2022-12-10T14:12:42.704" v="1"/>
          <ac:spMkLst>
            <pc:docMk/>
            <pc:sldMk cId="109857222" sldId="256"/>
            <ac:spMk id="8" creationId="{8F9CBE3F-79A8-4F8F-88D9-DAD03D0D281F}"/>
          </ac:spMkLst>
        </pc:spChg>
        <pc:spChg chg="add del">
          <ac:chgData name="PROTYOY PRITAM GOSWAMI" userId="45558ea2eef40647" providerId="Windows Live" clId="Web-{657979C3-27B8-406F-8861-C4FD38196F45}" dt="2022-12-10T14:12:42.704" v="1"/>
          <ac:spMkLst>
            <pc:docMk/>
            <pc:sldMk cId="109857222" sldId="256"/>
            <ac:spMk id="10" creationId="{508BEF50-7B1E-49A4-BC19-5F4F1D755E64}"/>
          </ac:spMkLst>
        </pc:spChg>
        <pc:spChg chg="add del">
          <ac:chgData name="PROTYOY PRITAM GOSWAMI" userId="45558ea2eef40647" providerId="Windows Live" clId="Web-{657979C3-27B8-406F-8861-C4FD38196F45}" dt="2022-12-10T14:12:42.704" v="1"/>
          <ac:spMkLst>
            <pc:docMk/>
            <pc:sldMk cId="109857222" sldId="256"/>
            <ac:spMk id="12" creationId="{C5CB530E-515E-412C-9DF1-5F8FFBD6F383}"/>
          </ac:spMkLst>
        </pc:spChg>
        <pc:spChg chg="add del">
          <ac:chgData name="PROTYOY PRITAM GOSWAMI" userId="45558ea2eef40647" providerId="Windows Live" clId="Web-{657979C3-27B8-406F-8861-C4FD38196F45}" dt="2022-12-10T14:12:42.704" v="1"/>
          <ac:spMkLst>
            <pc:docMk/>
            <pc:sldMk cId="109857222" sldId="256"/>
            <ac:spMk id="14" creationId="{AEA7509D-F04F-40CB-A0B3-EEF16499CC9F}"/>
          </ac:spMkLst>
        </pc:spChg>
        <pc:spChg chg="add del">
          <ac:chgData name="PROTYOY PRITAM GOSWAMI" userId="45558ea2eef40647" providerId="Windows Live" clId="Web-{657979C3-27B8-406F-8861-C4FD38196F45}" dt="2022-12-10T14:12:42.704" v="1"/>
          <ac:spMkLst>
            <pc:docMk/>
            <pc:sldMk cId="109857222" sldId="256"/>
            <ac:spMk id="16" creationId="{C39ADB8F-D187-49D7-BDCF-C1B6DC727068}"/>
          </ac:spMkLst>
        </pc:spChg>
        <pc:spChg chg="add del">
          <ac:chgData name="PROTYOY PRITAM GOSWAMI" userId="45558ea2eef40647" providerId="Windows Live" clId="Web-{657979C3-27B8-406F-8861-C4FD38196F45}" dt="2022-12-10T14:12:42.704" v="1"/>
          <ac:spMkLst>
            <pc:docMk/>
            <pc:sldMk cId="109857222" sldId="256"/>
            <ac:spMk id="18" creationId="{712D4376-A578-4FF1-94FC-245E7A6A489F}"/>
          </ac:spMkLst>
        </pc:spChg>
        <pc:spChg chg="add del">
          <ac:chgData name="PROTYOY PRITAM GOSWAMI" userId="45558ea2eef40647" providerId="Windows Live" clId="Web-{657979C3-27B8-406F-8861-C4FD38196F45}" dt="2022-12-10T14:12:42.704" v="1"/>
          <ac:spMkLst>
            <pc:docMk/>
            <pc:sldMk cId="109857222" sldId="256"/>
            <ac:spMk id="20" creationId="{3FBAD350-5664-4811-A208-657FB882D350}"/>
          </ac:spMkLst>
        </pc:spChg>
        <pc:spChg chg="add del">
          <ac:chgData name="PROTYOY PRITAM GOSWAMI" userId="45558ea2eef40647" providerId="Windows Live" clId="Web-{657979C3-27B8-406F-8861-C4FD38196F45}" dt="2022-12-10T14:12:47.032" v="3"/>
          <ac:spMkLst>
            <pc:docMk/>
            <pc:sldMk cId="109857222" sldId="256"/>
            <ac:spMk id="24" creationId="{BCAB7BF2-C0E5-4451-82FD-4D451D5D3A6E}"/>
          </ac:spMkLst>
        </pc:spChg>
        <pc:spChg chg="add del">
          <ac:chgData name="PROTYOY PRITAM GOSWAMI" userId="45558ea2eef40647" providerId="Windows Live" clId="Web-{657979C3-27B8-406F-8861-C4FD38196F45}" dt="2022-12-10T14:12:47.032" v="3"/>
          <ac:spMkLst>
            <pc:docMk/>
            <pc:sldMk cId="109857222" sldId="256"/>
            <ac:spMk id="28" creationId="{19E80463-482A-4612-8063-9F60E0C7F2CF}"/>
          </ac:spMkLst>
        </pc:spChg>
        <pc:spChg chg="add">
          <ac:chgData name="PROTYOY PRITAM GOSWAMI" userId="45558ea2eef40647" providerId="Windows Live" clId="Web-{657979C3-27B8-406F-8861-C4FD38196F45}" dt="2022-12-10T14:12:47.094" v="4"/>
          <ac:spMkLst>
            <pc:docMk/>
            <pc:sldMk cId="109857222" sldId="256"/>
            <ac:spMk id="32" creationId="{4EFE82FE-7465-AE46-88DF-34D347E83B84}"/>
          </ac:spMkLst>
        </pc:spChg>
        <pc:grpChg chg="add del">
          <ac:chgData name="PROTYOY PRITAM GOSWAMI" userId="45558ea2eef40647" providerId="Windows Live" clId="Web-{657979C3-27B8-406F-8861-C4FD38196F45}" dt="2022-12-10T14:12:47.032" v="3"/>
          <ac:grpSpMkLst>
            <pc:docMk/>
            <pc:sldMk cId="109857222" sldId="256"/>
            <ac:grpSpMk id="25" creationId="{C0DB02B9-F3BA-4EEE-A717-BA38B57F4BF6}"/>
          </ac:grpSpMkLst>
        </pc:grpChg>
        <pc:grpChg chg="add del">
          <ac:chgData name="PROTYOY PRITAM GOSWAMI" userId="45558ea2eef40647" providerId="Windows Live" clId="Web-{657979C3-27B8-406F-8861-C4FD38196F45}" dt="2022-12-10T14:12:47.032" v="3"/>
          <ac:grpSpMkLst>
            <pc:docMk/>
            <pc:sldMk cId="109857222" sldId="256"/>
            <ac:grpSpMk id="29" creationId="{8947BE06-624A-4F53-8B42-58DD39DB5731}"/>
          </ac:grpSpMkLst>
        </pc:grpChg>
        <pc:grpChg chg="add">
          <ac:chgData name="PROTYOY PRITAM GOSWAMI" userId="45558ea2eef40647" providerId="Windows Live" clId="Web-{657979C3-27B8-406F-8861-C4FD38196F45}" dt="2022-12-10T14:12:47.094" v="4"/>
          <ac:grpSpMkLst>
            <pc:docMk/>
            <pc:sldMk cId="109857222" sldId="256"/>
            <ac:grpSpMk id="34" creationId="{E63AF7E2-A240-C246-AFB8-2AD8FF4621DB}"/>
          </ac:grpSpMkLst>
        </pc:grpChg>
        <pc:cxnChg chg="add del">
          <ac:chgData name="PROTYOY PRITAM GOSWAMI" userId="45558ea2eef40647" providerId="Windows Live" clId="Web-{657979C3-27B8-406F-8861-C4FD38196F45}" dt="2022-12-10T14:12:42.704" v="1"/>
          <ac:cxnSpMkLst>
            <pc:docMk/>
            <pc:sldMk cId="109857222" sldId="256"/>
            <ac:cxnSpMk id="22" creationId="{56020367-4FD5-4596-8E10-C5F095CD8DBF}"/>
          </ac:cxnSpMkLst>
        </pc:cxnChg>
        <pc:cxnChg chg="add">
          <ac:chgData name="PROTYOY PRITAM GOSWAMI" userId="45558ea2eef40647" providerId="Windows Live" clId="Web-{657979C3-27B8-406F-8861-C4FD38196F45}" dt="2022-12-10T14:12:47.094" v="4"/>
          <ac:cxnSpMkLst>
            <pc:docMk/>
            <pc:sldMk cId="109857222" sldId="256"/>
            <ac:cxnSpMk id="33" creationId="{2DDDFCEF-D5C9-BE40-9979-57040F021F96}"/>
          </ac:cxnSpMkLst>
        </pc:cxnChg>
      </pc:sldChg>
      <pc:sldChg chg="modSp new">
        <pc:chgData name="PROTYOY PRITAM GOSWAMI" userId="45558ea2eef40647" providerId="Windows Live" clId="Web-{657979C3-27B8-406F-8861-C4FD38196F45}" dt="2022-12-10T14:49:01.435" v="353" actId="20577"/>
        <pc:sldMkLst>
          <pc:docMk/>
          <pc:sldMk cId="1769319114" sldId="257"/>
        </pc:sldMkLst>
        <pc:spChg chg="mod">
          <ac:chgData name="PROTYOY PRITAM GOSWAMI" userId="45558ea2eef40647" providerId="Windows Live" clId="Web-{657979C3-27B8-406F-8861-C4FD38196F45}" dt="2022-12-10T14:35:47.164" v="130" actId="20577"/>
          <ac:spMkLst>
            <pc:docMk/>
            <pc:sldMk cId="1769319114" sldId="257"/>
            <ac:spMk id="2" creationId="{7F5C1C14-24E3-1531-2E60-A01FD46AF329}"/>
          </ac:spMkLst>
        </pc:spChg>
        <pc:spChg chg="mod">
          <ac:chgData name="PROTYOY PRITAM GOSWAMI" userId="45558ea2eef40647" providerId="Windows Live" clId="Web-{657979C3-27B8-406F-8861-C4FD38196F45}" dt="2022-12-10T14:49:01.435" v="353" actId="20577"/>
          <ac:spMkLst>
            <pc:docMk/>
            <pc:sldMk cId="1769319114" sldId="257"/>
            <ac:spMk id="3" creationId="{E8A74190-1F38-8C93-EA4F-2E14DED4A2DE}"/>
          </ac:spMkLst>
        </pc:spChg>
      </pc:sldChg>
      <pc:sldChg chg="modSp add replId">
        <pc:chgData name="PROTYOY PRITAM GOSWAMI" userId="45558ea2eef40647" providerId="Windows Live" clId="Web-{657979C3-27B8-406F-8861-C4FD38196F45}" dt="2022-12-10T15:02:19.413" v="449" actId="20577"/>
        <pc:sldMkLst>
          <pc:docMk/>
          <pc:sldMk cId="2987914952" sldId="258"/>
        </pc:sldMkLst>
        <pc:spChg chg="mod">
          <ac:chgData name="PROTYOY PRITAM GOSWAMI" userId="45558ea2eef40647" providerId="Windows Live" clId="Web-{657979C3-27B8-406F-8861-C4FD38196F45}" dt="2022-12-10T15:02:19.413" v="449" actId="20577"/>
          <ac:spMkLst>
            <pc:docMk/>
            <pc:sldMk cId="2987914952" sldId="258"/>
            <ac:spMk id="2" creationId="{7F5C1C14-24E3-1531-2E60-A01FD46AF329}"/>
          </ac:spMkLst>
        </pc:spChg>
        <pc:spChg chg="mod">
          <ac:chgData name="PROTYOY PRITAM GOSWAMI" userId="45558ea2eef40647" providerId="Windows Live" clId="Web-{657979C3-27B8-406F-8861-C4FD38196F45}" dt="2022-12-10T15:01:50.896" v="446" actId="20577"/>
          <ac:spMkLst>
            <pc:docMk/>
            <pc:sldMk cId="2987914952" sldId="258"/>
            <ac:spMk id="3" creationId="{E8A74190-1F38-8C93-EA4F-2E14DED4A2DE}"/>
          </ac:spMkLst>
        </pc:spChg>
      </pc:sldChg>
      <pc:sldChg chg="modSp add ord replId">
        <pc:chgData name="PROTYOY PRITAM GOSWAMI" userId="45558ea2eef40647" providerId="Windows Live" clId="Web-{657979C3-27B8-406F-8861-C4FD38196F45}" dt="2022-12-10T15:20:31.208" v="667" actId="20577"/>
        <pc:sldMkLst>
          <pc:docMk/>
          <pc:sldMk cId="2967465423" sldId="259"/>
        </pc:sldMkLst>
        <pc:spChg chg="mod">
          <ac:chgData name="PROTYOY PRITAM GOSWAMI" userId="45558ea2eef40647" providerId="Windows Live" clId="Web-{657979C3-27B8-406F-8861-C4FD38196F45}" dt="2022-12-10T15:03:21.492" v="470" actId="20577"/>
          <ac:spMkLst>
            <pc:docMk/>
            <pc:sldMk cId="2967465423" sldId="259"/>
            <ac:spMk id="2" creationId="{7F5C1C14-24E3-1531-2E60-A01FD46AF329}"/>
          </ac:spMkLst>
        </pc:spChg>
        <pc:spChg chg="mod">
          <ac:chgData name="PROTYOY PRITAM GOSWAMI" userId="45558ea2eef40647" providerId="Windows Live" clId="Web-{657979C3-27B8-406F-8861-C4FD38196F45}" dt="2022-12-10T15:20:31.208" v="667" actId="20577"/>
          <ac:spMkLst>
            <pc:docMk/>
            <pc:sldMk cId="2967465423" sldId="259"/>
            <ac:spMk id="3" creationId="{E8A74190-1F38-8C93-EA4F-2E14DED4A2DE}"/>
          </ac:spMkLst>
        </pc:spChg>
      </pc:sldChg>
      <pc:sldMasterChg chg="add del addSldLayout delSldLayout">
        <pc:chgData name="PROTYOY PRITAM GOSWAMI" userId="45558ea2eef40647" providerId="Windows Live" clId="Web-{657979C3-27B8-406F-8861-C4FD38196F45}" dt="2022-12-10T14:12:47.094" v="4"/>
        <pc:sldMasterMkLst>
          <pc:docMk/>
          <pc:sldMasterMk cId="2460954070" sldId="2147483660"/>
        </pc:sldMasterMkLst>
        <pc:sldLayoutChg chg="add del">
          <pc:chgData name="PROTYOY PRITAM GOSWAMI" userId="45558ea2eef40647" providerId="Windows Live" clId="Web-{657979C3-27B8-406F-8861-C4FD38196F45}" dt="2022-12-10T14:12:47.094" v="4"/>
          <pc:sldLayoutMkLst>
            <pc:docMk/>
            <pc:sldMasterMk cId="2460954070" sldId="2147483660"/>
            <pc:sldLayoutMk cId="2385387890" sldId="2147483661"/>
          </pc:sldLayoutMkLst>
        </pc:sldLayoutChg>
        <pc:sldLayoutChg chg="add del">
          <pc:chgData name="PROTYOY PRITAM GOSWAMI" userId="45558ea2eef40647" providerId="Windows Live" clId="Web-{657979C3-27B8-406F-8861-C4FD38196F45}" dt="2022-12-10T14:12:47.094" v="4"/>
          <pc:sldLayoutMkLst>
            <pc:docMk/>
            <pc:sldMasterMk cId="2460954070" sldId="2147483660"/>
            <pc:sldLayoutMk cId="949138452" sldId="2147483662"/>
          </pc:sldLayoutMkLst>
        </pc:sldLayoutChg>
        <pc:sldLayoutChg chg="add del">
          <pc:chgData name="PROTYOY PRITAM GOSWAMI" userId="45558ea2eef40647" providerId="Windows Live" clId="Web-{657979C3-27B8-406F-8861-C4FD38196F45}" dt="2022-12-10T14:12:47.094" v="4"/>
          <pc:sldLayoutMkLst>
            <pc:docMk/>
            <pc:sldMasterMk cId="2460954070" sldId="2147483660"/>
            <pc:sldLayoutMk cId="2591524520" sldId="2147483663"/>
          </pc:sldLayoutMkLst>
        </pc:sldLayoutChg>
        <pc:sldLayoutChg chg="add del">
          <pc:chgData name="PROTYOY PRITAM GOSWAMI" userId="45558ea2eef40647" providerId="Windows Live" clId="Web-{657979C3-27B8-406F-8861-C4FD38196F45}" dt="2022-12-10T14:12:47.094" v="4"/>
          <pc:sldLayoutMkLst>
            <pc:docMk/>
            <pc:sldMasterMk cId="2460954070" sldId="2147483660"/>
            <pc:sldLayoutMk cId="1203092039" sldId="2147483664"/>
          </pc:sldLayoutMkLst>
        </pc:sldLayoutChg>
        <pc:sldLayoutChg chg="add del">
          <pc:chgData name="PROTYOY PRITAM GOSWAMI" userId="45558ea2eef40647" providerId="Windows Live" clId="Web-{657979C3-27B8-406F-8861-C4FD38196F45}" dt="2022-12-10T14:12:47.094" v="4"/>
          <pc:sldLayoutMkLst>
            <pc:docMk/>
            <pc:sldMasterMk cId="2460954070" sldId="2147483660"/>
            <pc:sldLayoutMk cId="3733172339" sldId="2147483665"/>
          </pc:sldLayoutMkLst>
        </pc:sldLayoutChg>
        <pc:sldLayoutChg chg="add del">
          <pc:chgData name="PROTYOY PRITAM GOSWAMI" userId="45558ea2eef40647" providerId="Windows Live" clId="Web-{657979C3-27B8-406F-8861-C4FD38196F45}" dt="2022-12-10T14:12:47.094" v="4"/>
          <pc:sldLayoutMkLst>
            <pc:docMk/>
            <pc:sldMasterMk cId="2460954070" sldId="2147483660"/>
            <pc:sldLayoutMk cId="3210312558" sldId="2147483666"/>
          </pc:sldLayoutMkLst>
        </pc:sldLayoutChg>
        <pc:sldLayoutChg chg="add del">
          <pc:chgData name="PROTYOY PRITAM GOSWAMI" userId="45558ea2eef40647" providerId="Windows Live" clId="Web-{657979C3-27B8-406F-8861-C4FD38196F45}" dt="2022-12-10T14:12:47.094" v="4"/>
          <pc:sldLayoutMkLst>
            <pc:docMk/>
            <pc:sldMasterMk cId="2460954070" sldId="2147483660"/>
            <pc:sldLayoutMk cId="3146388984" sldId="2147483667"/>
          </pc:sldLayoutMkLst>
        </pc:sldLayoutChg>
        <pc:sldLayoutChg chg="add del">
          <pc:chgData name="PROTYOY PRITAM GOSWAMI" userId="45558ea2eef40647" providerId="Windows Live" clId="Web-{657979C3-27B8-406F-8861-C4FD38196F45}" dt="2022-12-10T14:12:47.094" v="4"/>
          <pc:sldLayoutMkLst>
            <pc:docMk/>
            <pc:sldMasterMk cId="2460954070" sldId="2147483660"/>
            <pc:sldLayoutMk cId="3171841454" sldId="2147483668"/>
          </pc:sldLayoutMkLst>
        </pc:sldLayoutChg>
        <pc:sldLayoutChg chg="add del">
          <pc:chgData name="PROTYOY PRITAM GOSWAMI" userId="45558ea2eef40647" providerId="Windows Live" clId="Web-{657979C3-27B8-406F-8861-C4FD38196F45}" dt="2022-12-10T14:12:47.094" v="4"/>
          <pc:sldLayoutMkLst>
            <pc:docMk/>
            <pc:sldMasterMk cId="2460954070" sldId="2147483660"/>
            <pc:sldLayoutMk cId="1718958274" sldId="2147483669"/>
          </pc:sldLayoutMkLst>
        </pc:sldLayoutChg>
        <pc:sldLayoutChg chg="add del">
          <pc:chgData name="PROTYOY PRITAM GOSWAMI" userId="45558ea2eef40647" providerId="Windows Live" clId="Web-{657979C3-27B8-406F-8861-C4FD38196F45}" dt="2022-12-10T14:12:47.094" v="4"/>
          <pc:sldLayoutMkLst>
            <pc:docMk/>
            <pc:sldMasterMk cId="2460954070" sldId="2147483660"/>
            <pc:sldLayoutMk cId="2202905451" sldId="2147483670"/>
          </pc:sldLayoutMkLst>
        </pc:sldLayoutChg>
        <pc:sldLayoutChg chg="add del">
          <pc:chgData name="PROTYOY PRITAM GOSWAMI" userId="45558ea2eef40647" providerId="Windows Live" clId="Web-{657979C3-27B8-406F-8861-C4FD38196F45}" dt="2022-12-10T14:12:47.094" v="4"/>
          <pc:sldLayoutMkLst>
            <pc:docMk/>
            <pc:sldMasterMk cId="2460954070" sldId="2147483660"/>
            <pc:sldLayoutMk cId="3479445657" sldId="2147483671"/>
          </pc:sldLayoutMkLst>
        </pc:sldLayoutChg>
      </pc:sldMasterChg>
      <pc:sldMasterChg chg="add addSldLayout">
        <pc:chgData name="PROTYOY PRITAM GOSWAMI" userId="45558ea2eef40647" providerId="Windows Live" clId="Web-{657979C3-27B8-406F-8861-C4FD38196F45}" dt="2022-12-10T14:12:47.094" v="4"/>
        <pc:sldMasterMkLst>
          <pc:docMk/>
          <pc:sldMasterMk cId="439220296" sldId="2147483685"/>
        </pc:sldMasterMkLst>
        <pc:sldLayoutChg chg="add">
          <pc:chgData name="PROTYOY PRITAM GOSWAMI" userId="45558ea2eef40647" providerId="Windows Live" clId="Web-{657979C3-27B8-406F-8861-C4FD38196F45}" dt="2022-12-10T14:12:47.094" v="4"/>
          <pc:sldLayoutMkLst>
            <pc:docMk/>
            <pc:sldMasterMk cId="439220296" sldId="2147483685"/>
            <pc:sldLayoutMk cId="36702376" sldId="2147483674"/>
          </pc:sldLayoutMkLst>
        </pc:sldLayoutChg>
        <pc:sldLayoutChg chg="add">
          <pc:chgData name="PROTYOY PRITAM GOSWAMI" userId="45558ea2eef40647" providerId="Windows Live" clId="Web-{657979C3-27B8-406F-8861-C4FD38196F45}" dt="2022-12-10T14:12:47.094" v="4"/>
          <pc:sldLayoutMkLst>
            <pc:docMk/>
            <pc:sldMasterMk cId="439220296" sldId="2147483685"/>
            <pc:sldLayoutMk cId="2261331821" sldId="2147483675"/>
          </pc:sldLayoutMkLst>
        </pc:sldLayoutChg>
        <pc:sldLayoutChg chg="add">
          <pc:chgData name="PROTYOY PRITAM GOSWAMI" userId="45558ea2eef40647" providerId="Windows Live" clId="Web-{657979C3-27B8-406F-8861-C4FD38196F45}" dt="2022-12-10T14:12:47.094" v="4"/>
          <pc:sldLayoutMkLst>
            <pc:docMk/>
            <pc:sldMasterMk cId="439220296" sldId="2147483685"/>
            <pc:sldLayoutMk cId="3931153242" sldId="2147483676"/>
          </pc:sldLayoutMkLst>
        </pc:sldLayoutChg>
        <pc:sldLayoutChg chg="add">
          <pc:chgData name="PROTYOY PRITAM GOSWAMI" userId="45558ea2eef40647" providerId="Windows Live" clId="Web-{657979C3-27B8-406F-8861-C4FD38196F45}" dt="2022-12-10T14:12:47.094" v="4"/>
          <pc:sldLayoutMkLst>
            <pc:docMk/>
            <pc:sldMasterMk cId="439220296" sldId="2147483685"/>
            <pc:sldLayoutMk cId="2647202252" sldId="2147483677"/>
          </pc:sldLayoutMkLst>
        </pc:sldLayoutChg>
        <pc:sldLayoutChg chg="add">
          <pc:chgData name="PROTYOY PRITAM GOSWAMI" userId="45558ea2eef40647" providerId="Windows Live" clId="Web-{657979C3-27B8-406F-8861-C4FD38196F45}" dt="2022-12-10T14:12:47.094" v="4"/>
          <pc:sldLayoutMkLst>
            <pc:docMk/>
            <pc:sldMasterMk cId="439220296" sldId="2147483685"/>
            <pc:sldLayoutMk cId="936139499" sldId="2147483678"/>
          </pc:sldLayoutMkLst>
        </pc:sldLayoutChg>
        <pc:sldLayoutChg chg="add">
          <pc:chgData name="PROTYOY PRITAM GOSWAMI" userId="45558ea2eef40647" providerId="Windows Live" clId="Web-{657979C3-27B8-406F-8861-C4FD38196F45}" dt="2022-12-10T14:12:47.094" v="4"/>
          <pc:sldLayoutMkLst>
            <pc:docMk/>
            <pc:sldMasterMk cId="439220296" sldId="2147483685"/>
            <pc:sldLayoutMk cId="1906485031" sldId="2147483679"/>
          </pc:sldLayoutMkLst>
        </pc:sldLayoutChg>
        <pc:sldLayoutChg chg="add">
          <pc:chgData name="PROTYOY PRITAM GOSWAMI" userId="45558ea2eef40647" providerId="Windows Live" clId="Web-{657979C3-27B8-406F-8861-C4FD38196F45}" dt="2022-12-10T14:12:47.094" v="4"/>
          <pc:sldLayoutMkLst>
            <pc:docMk/>
            <pc:sldMasterMk cId="439220296" sldId="2147483685"/>
            <pc:sldLayoutMk cId="1484948975" sldId="2147483680"/>
          </pc:sldLayoutMkLst>
        </pc:sldLayoutChg>
        <pc:sldLayoutChg chg="add">
          <pc:chgData name="PROTYOY PRITAM GOSWAMI" userId="45558ea2eef40647" providerId="Windows Live" clId="Web-{657979C3-27B8-406F-8861-C4FD38196F45}" dt="2022-12-10T14:12:47.094" v="4"/>
          <pc:sldLayoutMkLst>
            <pc:docMk/>
            <pc:sldMasterMk cId="439220296" sldId="2147483685"/>
            <pc:sldLayoutMk cId="1727326348" sldId="2147483681"/>
          </pc:sldLayoutMkLst>
        </pc:sldLayoutChg>
        <pc:sldLayoutChg chg="add">
          <pc:chgData name="PROTYOY PRITAM GOSWAMI" userId="45558ea2eef40647" providerId="Windows Live" clId="Web-{657979C3-27B8-406F-8861-C4FD38196F45}" dt="2022-12-10T14:12:47.094" v="4"/>
          <pc:sldLayoutMkLst>
            <pc:docMk/>
            <pc:sldMasterMk cId="439220296" sldId="2147483685"/>
            <pc:sldLayoutMk cId="1717703776" sldId="2147483682"/>
          </pc:sldLayoutMkLst>
        </pc:sldLayoutChg>
        <pc:sldLayoutChg chg="add">
          <pc:chgData name="PROTYOY PRITAM GOSWAMI" userId="45558ea2eef40647" providerId="Windows Live" clId="Web-{657979C3-27B8-406F-8861-C4FD38196F45}" dt="2022-12-10T14:12:47.094" v="4"/>
          <pc:sldLayoutMkLst>
            <pc:docMk/>
            <pc:sldMasterMk cId="439220296" sldId="2147483685"/>
            <pc:sldLayoutMk cId="2968697002" sldId="2147483683"/>
          </pc:sldLayoutMkLst>
        </pc:sldLayoutChg>
        <pc:sldLayoutChg chg="add">
          <pc:chgData name="PROTYOY PRITAM GOSWAMI" userId="45558ea2eef40647" providerId="Windows Live" clId="Web-{657979C3-27B8-406F-8861-C4FD38196F45}" dt="2022-12-10T14:12:47.094" v="4"/>
          <pc:sldLayoutMkLst>
            <pc:docMk/>
            <pc:sldMasterMk cId="439220296" sldId="2147483685"/>
            <pc:sldLayoutMk cId="2333870133" sldId="2147483684"/>
          </pc:sldLayoutMkLst>
        </pc:sldLayoutChg>
      </pc:sldMasterChg>
      <pc:sldMasterChg chg="add del addSldLayout delSldLayout">
        <pc:chgData name="PROTYOY PRITAM GOSWAMI" userId="45558ea2eef40647" providerId="Windows Live" clId="Web-{657979C3-27B8-406F-8861-C4FD38196F45}" dt="2022-12-10T14:12:47.032" v="3"/>
        <pc:sldMasterMkLst>
          <pc:docMk/>
          <pc:sldMasterMk cId="3914476613" sldId="2147483711"/>
        </pc:sldMasterMkLst>
        <pc:sldLayoutChg chg="add del">
          <pc:chgData name="PROTYOY PRITAM GOSWAMI" userId="45558ea2eef40647" providerId="Windows Live" clId="Web-{657979C3-27B8-406F-8861-C4FD38196F45}" dt="2022-12-10T14:12:47.032" v="3"/>
          <pc:sldLayoutMkLst>
            <pc:docMk/>
            <pc:sldMasterMk cId="3914476613" sldId="2147483711"/>
            <pc:sldLayoutMk cId="726940710" sldId="2147483700"/>
          </pc:sldLayoutMkLst>
        </pc:sldLayoutChg>
        <pc:sldLayoutChg chg="add del">
          <pc:chgData name="PROTYOY PRITAM GOSWAMI" userId="45558ea2eef40647" providerId="Windows Live" clId="Web-{657979C3-27B8-406F-8861-C4FD38196F45}" dt="2022-12-10T14:12:47.032" v="3"/>
          <pc:sldLayoutMkLst>
            <pc:docMk/>
            <pc:sldMasterMk cId="3914476613" sldId="2147483711"/>
            <pc:sldLayoutMk cId="3694501930" sldId="2147483701"/>
          </pc:sldLayoutMkLst>
        </pc:sldLayoutChg>
        <pc:sldLayoutChg chg="add del">
          <pc:chgData name="PROTYOY PRITAM GOSWAMI" userId="45558ea2eef40647" providerId="Windows Live" clId="Web-{657979C3-27B8-406F-8861-C4FD38196F45}" dt="2022-12-10T14:12:47.032" v="3"/>
          <pc:sldLayoutMkLst>
            <pc:docMk/>
            <pc:sldMasterMk cId="3914476613" sldId="2147483711"/>
            <pc:sldLayoutMk cId="48602519" sldId="2147483702"/>
          </pc:sldLayoutMkLst>
        </pc:sldLayoutChg>
        <pc:sldLayoutChg chg="add del">
          <pc:chgData name="PROTYOY PRITAM GOSWAMI" userId="45558ea2eef40647" providerId="Windows Live" clId="Web-{657979C3-27B8-406F-8861-C4FD38196F45}" dt="2022-12-10T14:12:47.032" v="3"/>
          <pc:sldLayoutMkLst>
            <pc:docMk/>
            <pc:sldMasterMk cId="3914476613" sldId="2147483711"/>
            <pc:sldLayoutMk cId="3348089126" sldId="2147483703"/>
          </pc:sldLayoutMkLst>
        </pc:sldLayoutChg>
        <pc:sldLayoutChg chg="add del">
          <pc:chgData name="PROTYOY PRITAM GOSWAMI" userId="45558ea2eef40647" providerId="Windows Live" clId="Web-{657979C3-27B8-406F-8861-C4FD38196F45}" dt="2022-12-10T14:12:47.032" v="3"/>
          <pc:sldLayoutMkLst>
            <pc:docMk/>
            <pc:sldMasterMk cId="3914476613" sldId="2147483711"/>
            <pc:sldLayoutMk cId="322596615" sldId="2147483704"/>
          </pc:sldLayoutMkLst>
        </pc:sldLayoutChg>
        <pc:sldLayoutChg chg="add del">
          <pc:chgData name="PROTYOY PRITAM GOSWAMI" userId="45558ea2eef40647" providerId="Windows Live" clId="Web-{657979C3-27B8-406F-8861-C4FD38196F45}" dt="2022-12-10T14:12:47.032" v="3"/>
          <pc:sldLayoutMkLst>
            <pc:docMk/>
            <pc:sldMasterMk cId="3914476613" sldId="2147483711"/>
            <pc:sldLayoutMk cId="3935349931" sldId="2147483705"/>
          </pc:sldLayoutMkLst>
        </pc:sldLayoutChg>
        <pc:sldLayoutChg chg="add del">
          <pc:chgData name="PROTYOY PRITAM GOSWAMI" userId="45558ea2eef40647" providerId="Windows Live" clId="Web-{657979C3-27B8-406F-8861-C4FD38196F45}" dt="2022-12-10T14:12:47.032" v="3"/>
          <pc:sldLayoutMkLst>
            <pc:docMk/>
            <pc:sldMasterMk cId="3914476613" sldId="2147483711"/>
            <pc:sldLayoutMk cId="2659926745" sldId="2147483706"/>
          </pc:sldLayoutMkLst>
        </pc:sldLayoutChg>
        <pc:sldLayoutChg chg="add del">
          <pc:chgData name="PROTYOY PRITAM GOSWAMI" userId="45558ea2eef40647" providerId="Windows Live" clId="Web-{657979C3-27B8-406F-8861-C4FD38196F45}" dt="2022-12-10T14:12:47.032" v="3"/>
          <pc:sldLayoutMkLst>
            <pc:docMk/>
            <pc:sldMasterMk cId="3914476613" sldId="2147483711"/>
            <pc:sldLayoutMk cId="537327030" sldId="2147483707"/>
          </pc:sldLayoutMkLst>
        </pc:sldLayoutChg>
        <pc:sldLayoutChg chg="add del">
          <pc:chgData name="PROTYOY PRITAM GOSWAMI" userId="45558ea2eef40647" providerId="Windows Live" clId="Web-{657979C3-27B8-406F-8861-C4FD38196F45}" dt="2022-12-10T14:12:47.032" v="3"/>
          <pc:sldLayoutMkLst>
            <pc:docMk/>
            <pc:sldMasterMk cId="3914476613" sldId="2147483711"/>
            <pc:sldLayoutMk cId="776916530" sldId="2147483708"/>
          </pc:sldLayoutMkLst>
        </pc:sldLayoutChg>
        <pc:sldLayoutChg chg="add del">
          <pc:chgData name="PROTYOY PRITAM GOSWAMI" userId="45558ea2eef40647" providerId="Windows Live" clId="Web-{657979C3-27B8-406F-8861-C4FD38196F45}" dt="2022-12-10T14:12:47.032" v="3"/>
          <pc:sldLayoutMkLst>
            <pc:docMk/>
            <pc:sldMasterMk cId="3914476613" sldId="2147483711"/>
            <pc:sldLayoutMk cId="2104807179" sldId="2147483709"/>
          </pc:sldLayoutMkLst>
        </pc:sldLayoutChg>
        <pc:sldLayoutChg chg="add del">
          <pc:chgData name="PROTYOY PRITAM GOSWAMI" userId="45558ea2eef40647" providerId="Windows Live" clId="Web-{657979C3-27B8-406F-8861-C4FD38196F45}" dt="2022-12-10T14:12:47.032" v="3"/>
          <pc:sldLayoutMkLst>
            <pc:docMk/>
            <pc:sldMasterMk cId="3914476613" sldId="2147483711"/>
            <pc:sldLayoutMk cId="4074647996" sldId="2147483710"/>
          </pc:sldLayoutMkLst>
        </pc:sldLayoutChg>
      </pc:sldMasterChg>
      <pc:sldMasterChg chg="add del addSldLayout delSldLayout">
        <pc:chgData name="PROTYOY PRITAM GOSWAMI" userId="45558ea2eef40647" providerId="Windows Live" clId="Web-{657979C3-27B8-406F-8861-C4FD38196F45}" dt="2022-12-10T14:12:42.704" v="1"/>
        <pc:sldMasterMkLst>
          <pc:docMk/>
          <pc:sldMasterMk cId="1353540889" sldId="2147483763"/>
        </pc:sldMasterMkLst>
        <pc:sldLayoutChg chg="add del">
          <pc:chgData name="PROTYOY PRITAM GOSWAMI" userId="45558ea2eef40647" providerId="Windows Live" clId="Web-{657979C3-27B8-406F-8861-C4FD38196F45}" dt="2022-12-10T14:12:42.704" v="1"/>
          <pc:sldLayoutMkLst>
            <pc:docMk/>
            <pc:sldMasterMk cId="1353540889" sldId="2147483763"/>
            <pc:sldLayoutMk cId="3142675370" sldId="2147483752"/>
          </pc:sldLayoutMkLst>
        </pc:sldLayoutChg>
        <pc:sldLayoutChg chg="add del">
          <pc:chgData name="PROTYOY PRITAM GOSWAMI" userId="45558ea2eef40647" providerId="Windows Live" clId="Web-{657979C3-27B8-406F-8861-C4FD38196F45}" dt="2022-12-10T14:12:42.704" v="1"/>
          <pc:sldLayoutMkLst>
            <pc:docMk/>
            <pc:sldMasterMk cId="1353540889" sldId="2147483763"/>
            <pc:sldLayoutMk cId="2764178337" sldId="2147483753"/>
          </pc:sldLayoutMkLst>
        </pc:sldLayoutChg>
        <pc:sldLayoutChg chg="add del">
          <pc:chgData name="PROTYOY PRITAM GOSWAMI" userId="45558ea2eef40647" providerId="Windows Live" clId="Web-{657979C3-27B8-406F-8861-C4FD38196F45}" dt="2022-12-10T14:12:42.704" v="1"/>
          <pc:sldLayoutMkLst>
            <pc:docMk/>
            <pc:sldMasterMk cId="1353540889" sldId="2147483763"/>
            <pc:sldLayoutMk cId="1599993502" sldId="2147483754"/>
          </pc:sldLayoutMkLst>
        </pc:sldLayoutChg>
        <pc:sldLayoutChg chg="add del">
          <pc:chgData name="PROTYOY PRITAM GOSWAMI" userId="45558ea2eef40647" providerId="Windows Live" clId="Web-{657979C3-27B8-406F-8861-C4FD38196F45}" dt="2022-12-10T14:12:42.704" v="1"/>
          <pc:sldLayoutMkLst>
            <pc:docMk/>
            <pc:sldMasterMk cId="1353540889" sldId="2147483763"/>
            <pc:sldLayoutMk cId="3598769407" sldId="2147483755"/>
          </pc:sldLayoutMkLst>
        </pc:sldLayoutChg>
        <pc:sldLayoutChg chg="add del">
          <pc:chgData name="PROTYOY PRITAM GOSWAMI" userId="45558ea2eef40647" providerId="Windows Live" clId="Web-{657979C3-27B8-406F-8861-C4FD38196F45}" dt="2022-12-10T14:12:42.704" v="1"/>
          <pc:sldLayoutMkLst>
            <pc:docMk/>
            <pc:sldMasterMk cId="1353540889" sldId="2147483763"/>
            <pc:sldLayoutMk cId="405088045" sldId="2147483756"/>
          </pc:sldLayoutMkLst>
        </pc:sldLayoutChg>
        <pc:sldLayoutChg chg="add del">
          <pc:chgData name="PROTYOY PRITAM GOSWAMI" userId="45558ea2eef40647" providerId="Windows Live" clId="Web-{657979C3-27B8-406F-8861-C4FD38196F45}" dt="2022-12-10T14:12:42.704" v="1"/>
          <pc:sldLayoutMkLst>
            <pc:docMk/>
            <pc:sldMasterMk cId="1353540889" sldId="2147483763"/>
            <pc:sldLayoutMk cId="1493222761" sldId="2147483757"/>
          </pc:sldLayoutMkLst>
        </pc:sldLayoutChg>
        <pc:sldLayoutChg chg="add del">
          <pc:chgData name="PROTYOY PRITAM GOSWAMI" userId="45558ea2eef40647" providerId="Windows Live" clId="Web-{657979C3-27B8-406F-8861-C4FD38196F45}" dt="2022-12-10T14:12:42.704" v="1"/>
          <pc:sldLayoutMkLst>
            <pc:docMk/>
            <pc:sldMasterMk cId="1353540889" sldId="2147483763"/>
            <pc:sldLayoutMk cId="4147847725" sldId="2147483758"/>
          </pc:sldLayoutMkLst>
        </pc:sldLayoutChg>
        <pc:sldLayoutChg chg="add del">
          <pc:chgData name="PROTYOY PRITAM GOSWAMI" userId="45558ea2eef40647" providerId="Windows Live" clId="Web-{657979C3-27B8-406F-8861-C4FD38196F45}" dt="2022-12-10T14:12:42.704" v="1"/>
          <pc:sldLayoutMkLst>
            <pc:docMk/>
            <pc:sldMasterMk cId="1353540889" sldId="2147483763"/>
            <pc:sldLayoutMk cId="4111086390" sldId="2147483759"/>
          </pc:sldLayoutMkLst>
        </pc:sldLayoutChg>
        <pc:sldLayoutChg chg="add del">
          <pc:chgData name="PROTYOY PRITAM GOSWAMI" userId="45558ea2eef40647" providerId="Windows Live" clId="Web-{657979C3-27B8-406F-8861-C4FD38196F45}" dt="2022-12-10T14:12:42.704" v="1"/>
          <pc:sldLayoutMkLst>
            <pc:docMk/>
            <pc:sldMasterMk cId="1353540889" sldId="2147483763"/>
            <pc:sldLayoutMk cId="1358071981" sldId="2147483760"/>
          </pc:sldLayoutMkLst>
        </pc:sldLayoutChg>
        <pc:sldLayoutChg chg="add del">
          <pc:chgData name="PROTYOY PRITAM GOSWAMI" userId="45558ea2eef40647" providerId="Windows Live" clId="Web-{657979C3-27B8-406F-8861-C4FD38196F45}" dt="2022-12-10T14:12:42.704" v="1"/>
          <pc:sldLayoutMkLst>
            <pc:docMk/>
            <pc:sldMasterMk cId="1353540889" sldId="2147483763"/>
            <pc:sldLayoutMk cId="2221936601" sldId="2147483761"/>
          </pc:sldLayoutMkLst>
        </pc:sldLayoutChg>
        <pc:sldLayoutChg chg="add del">
          <pc:chgData name="PROTYOY PRITAM GOSWAMI" userId="45558ea2eef40647" providerId="Windows Live" clId="Web-{657979C3-27B8-406F-8861-C4FD38196F45}" dt="2022-12-10T14:12:42.704" v="1"/>
          <pc:sldLayoutMkLst>
            <pc:docMk/>
            <pc:sldMasterMk cId="1353540889" sldId="2147483763"/>
            <pc:sldLayoutMk cId="4102869092" sldId="2147483762"/>
          </pc:sldLayoutMkLst>
        </pc:sldLayoutChg>
      </pc:sldMasterChg>
    </pc:docChg>
  </pc:docChgLst>
  <pc:docChgLst>
    <pc:chgData name="PROTYOY PRITAM GOSWAMI" userId="45558ea2eef40647" providerId="Windows Live" clId="Web-{38B0DD3B-6E52-40F2-829A-D9623E1FE7E5}"/>
    <pc:docChg chg="addSld modSld sldOrd">
      <pc:chgData name="PROTYOY PRITAM GOSWAMI" userId="45558ea2eef40647" providerId="Windows Live" clId="Web-{38B0DD3B-6E52-40F2-829A-D9623E1FE7E5}" dt="2022-12-14T18:14:03.277" v="360" actId="1076"/>
      <pc:docMkLst>
        <pc:docMk/>
      </pc:docMkLst>
      <pc:sldChg chg="addSp modSp mod setBg addAnim setClrOvrMap">
        <pc:chgData name="PROTYOY PRITAM GOSWAMI" userId="45558ea2eef40647" providerId="Windows Live" clId="Web-{38B0DD3B-6E52-40F2-829A-D9623E1FE7E5}" dt="2022-12-14T15:50:39.258" v="115" actId="20577"/>
        <pc:sldMkLst>
          <pc:docMk/>
          <pc:sldMk cId="1769319114" sldId="257"/>
        </pc:sldMkLst>
        <pc:spChg chg="mod">
          <ac:chgData name="PROTYOY PRITAM GOSWAMI" userId="45558ea2eef40647" providerId="Windows Live" clId="Web-{38B0DD3B-6E52-40F2-829A-D9623E1FE7E5}" dt="2022-12-14T15:50:39.258" v="115" actId="20577"/>
          <ac:spMkLst>
            <pc:docMk/>
            <pc:sldMk cId="1769319114" sldId="257"/>
            <ac:spMk id="2" creationId="{7F5C1C14-24E3-1531-2E60-A01FD46AF329}"/>
          </ac:spMkLst>
        </pc:spChg>
        <pc:spChg chg="mod">
          <ac:chgData name="PROTYOY PRITAM GOSWAMI" userId="45558ea2eef40647" providerId="Windows Live" clId="Web-{38B0DD3B-6E52-40F2-829A-D9623E1FE7E5}" dt="2022-12-14T15:46:16.640" v="114" actId="1076"/>
          <ac:spMkLst>
            <pc:docMk/>
            <pc:sldMk cId="1769319114" sldId="257"/>
            <ac:spMk id="3" creationId="{E8A74190-1F38-8C93-EA4F-2E14DED4A2DE}"/>
          </ac:spMkLst>
        </pc:spChg>
        <pc:spChg chg="add">
          <ac:chgData name="PROTYOY PRITAM GOSWAMI" userId="45558ea2eef40647" providerId="Windows Live" clId="Web-{38B0DD3B-6E52-40F2-829A-D9623E1FE7E5}" dt="2022-12-14T15:45:25.638" v="108"/>
          <ac:spMkLst>
            <pc:docMk/>
            <pc:sldMk cId="1769319114" sldId="257"/>
            <ac:spMk id="8" creationId="{4EFE82FE-7465-AE46-88DF-34D347E83B84}"/>
          </ac:spMkLst>
        </pc:spChg>
        <pc:grpChg chg="add">
          <ac:chgData name="PROTYOY PRITAM GOSWAMI" userId="45558ea2eef40647" providerId="Windows Live" clId="Web-{38B0DD3B-6E52-40F2-829A-D9623E1FE7E5}" dt="2022-12-14T15:45:25.638" v="108"/>
          <ac:grpSpMkLst>
            <pc:docMk/>
            <pc:sldMk cId="1769319114" sldId="257"/>
            <ac:grpSpMk id="12" creationId="{1A9C303F-3A73-E440-923C-BAAF3176C643}"/>
          </ac:grpSpMkLst>
        </pc:grpChg>
        <pc:cxnChg chg="add">
          <ac:chgData name="PROTYOY PRITAM GOSWAMI" userId="45558ea2eef40647" providerId="Windows Live" clId="Web-{38B0DD3B-6E52-40F2-829A-D9623E1FE7E5}" dt="2022-12-14T15:45:25.638" v="108"/>
          <ac:cxnSpMkLst>
            <pc:docMk/>
            <pc:sldMk cId="1769319114" sldId="257"/>
            <ac:cxnSpMk id="10" creationId="{B1DA2280-4367-9844-92C8-D662486FBCFF}"/>
          </ac:cxnSpMkLst>
        </pc:cxnChg>
      </pc:sldChg>
      <pc:sldChg chg="addSp delSp modSp ord">
        <pc:chgData name="PROTYOY PRITAM GOSWAMI" userId="45558ea2eef40647" providerId="Windows Live" clId="Web-{38B0DD3B-6E52-40F2-829A-D9623E1FE7E5}" dt="2022-12-14T18:14:03.277" v="360" actId="1076"/>
        <pc:sldMkLst>
          <pc:docMk/>
          <pc:sldMk cId="2987914952" sldId="258"/>
        </pc:sldMkLst>
        <pc:spChg chg="del mod">
          <ac:chgData name="PROTYOY PRITAM GOSWAMI" userId="45558ea2eef40647" providerId="Windows Live" clId="Web-{38B0DD3B-6E52-40F2-829A-D9623E1FE7E5}" dt="2022-12-14T18:00:37.292" v="334"/>
          <ac:spMkLst>
            <pc:docMk/>
            <pc:sldMk cId="2987914952" sldId="258"/>
            <ac:spMk id="2" creationId="{7F5C1C14-24E3-1531-2E60-A01FD46AF329}"/>
          </ac:spMkLst>
        </pc:spChg>
        <pc:spChg chg="mod">
          <ac:chgData name="PROTYOY PRITAM GOSWAMI" userId="45558ea2eef40647" providerId="Windows Live" clId="Web-{38B0DD3B-6E52-40F2-829A-D9623E1FE7E5}" dt="2022-12-14T17:44:46.333" v="305" actId="1076"/>
          <ac:spMkLst>
            <pc:docMk/>
            <pc:sldMk cId="2987914952" sldId="258"/>
            <ac:spMk id="3" creationId="{E8A74190-1F38-8C93-EA4F-2E14DED4A2DE}"/>
          </ac:spMkLst>
        </pc:spChg>
        <pc:spChg chg="add del mod">
          <ac:chgData name="PROTYOY PRITAM GOSWAMI" userId="45558ea2eef40647" providerId="Windows Live" clId="Web-{38B0DD3B-6E52-40F2-829A-D9623E1FE7E5}" dt="2022-12-14T18:01:04.964" v="338"/>
          <ac:spMkLst>
            <pc:docMk/>
            <pc:sldMk cId="2987914952" sldId="258"/>
            <ac:spMk id="6" creationId="{1EE2A987-8AC2-94F8-4246-584ADEFCFEB5}"/>
          </ac:spMkLst>
        </pc:spChg>
        <pc:spChg chg="add mod">
          <ac:chgData name="PROTYOY PRITAM GOSWAMI" userId="45558ea2eef40647" providerId="Windows Live" clId="Web-{38B0DD3B-6E52-40F2-829A-D9623E1FE7E5}" dt="2022-12-14T18:01:21.855" v="341" actId="20577"/>
          <ac:spMkLst>
            <pc:docMk/>
            <pc:sldMk cId="2987914952" sldId="258"/>
            <ac:spMk id="8" creationId="{348F0EBF-5179-A70B-AD6A-4BC09A47C5FC}"/>
          </ac:spMkLst>
        </pc:spChg>
        <pc:picChg chg="add del mod ord modCrop">
          <ac:chgData name="PROTYOY PRITAM GOSWAMI" userId="45558ea2eef40647" providerId="Windows Live" clId="Web-{38B0DD3B-6E52-40F2-829A-D9623E1FE7E5}" dt="2022-12-14T18:11:37.540" v="342"/>
          <ac:picMkLst>
            <pc:docMk/>
            <pc:sldMk cId="2987914952" sldId="258"/>
            <ac:picMk id="4" creationId="{B09852A3-DE42-7239-A9B2-EEB642F9AF3A}"/>
          </ac:picMkLst>
        </pc:picChg>
        <pc:picChg chg="add mod modCrop">
          <ac:chgData name="PROTYOY PRITAM GOSWAMI" userId="45558ea2eef40647" providerId="Windows Live" clId="Web-{38B0DD3B-6E52-40F2-829A-D9623E1FE7E5}" dt="2022-12-14T18:14:03.277" v="360" actId="1076"/>
          <ac:picMkLst>
            <pc:docMk/>
            <pc:sldMk cId="2987914952" sldId="258"/>
            <ac:picMk id="9" creationId="{21356D65-382C-0CDD-EF3A-56C1ED693C0B}"/>
          </ac:picMkLst>
        </pc:picChg>
      </pc:sldChg>
      <pc:sldChg chg="modSp add replId">
        <pc:chgData name="PROTYOY PRITAM GOSWAMI" userId="45558ea2eef40647" providerId="Windows Live" clId="Web-{38B0DD3B-6E52-40F2-829A-D9623E1FE7E5}" dt="2022-12-14T18:00:49.901" v="336" actId="1076"/>
        <pc:sldMkLst>
          <pc:docMk/>
          <pc:sldMk cId="2559161297" sldId="260"/>
        </pc:sldMkLst>
        <pc:spChg chg="mod">
          <ac:chgData name="PROTYOY PRITAM GOSWAMI" userId="45558ea2eef40647" providerId="Windows Live" clId="Web-{38B0DD3B-6E52-40F2-829A-D9623E1FE7E5}" dt="2022-12-14T18:00:49.901" v="336" actId="1076"/>
          <ac:spMkLst>
            <pc:docMk/>
            <pc:sldMk cId="2559161297" sldId="260"/>
            <ac:spMk id="2" creationId="{7F5C1C14-24E3-1531-2E60-A01FD46AF32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2A5990-6EAE-478A-979D-4D09D233B96F}" type="doc">
      <dgm:prSet loTypeId="urn:microsoft.com/office/officeart/2016/7/layout/LinearArrowProcessNumbered" loCatId="process" qsTypeId="urn:microsoft.com/office/officeart/2005/8/quickstyle/simple1" qsCatId="simple" csTypeId="urn:microsoft.com/office/officeart/2005/8/colors/colorful1" csCatId="colorful"/>
      <dgm:spPr/>
      <dgm:t>
        <a:bodyPr/>
        <a:lstStyle/>
        <a:p>
          <a:endParaRPr lang="en-US"/>
        </a:p>
      </dgm:t>
    </dgm:pt>
    <dgm:pt modelId="{59845505-1614-4982-8F36-CE800DA8F173}">
      <dgm:prSet/>
      <dgm:spPr/>
      <dgm:t>
        <a:bodyPr/>
        <a:lstStyle/>
        <a:p>
          <a:r>
            <a:rPr lang="en-GB" b="0" i="0"/>
            <a:t>Show casual riders how they can save money on long rides by opting for annual membership.</a:t>
          </a:r>
          <a:endParaRPr lang="en-US"/>
        </a:p>
      </dgm:t>
    </dgm:pt>
    <dgm:pt modelId="{7BBFC330-D7DE-4985-AD45-2EF1FE846F92}" type="parTrans" cxnId="{39CFB88F-EA07-4DF4-AD50-E457ECB0E03F}">
      <dgm:prSet/>
      <dgm:spPr/>
      <dgm:t>
        <a:bodyPr/>
        <a:lstStyle/>
        <a:p>
          <a:endParaRPr lang="en-US"/>
        </a:p>
      </dgm:t>
    </dgm:pt>
    <dgm:pt modelId="{81DFED36-C34B-4009-8454-079942E7CDD5}" type="sibTrans" cxnId="{39CFB88F-EA07-4DF4-AD50-E457ECB0E03F}">
      <dgm:prSet phldrT="1" phldr="0"/>
      <dgm:spPr/>
      <dgm:t>
        <a:bodyPr/>
        <a:lstStyle/>
        <a:p>
          <a:r>
            <a:rPr lang="en-US"/>
            <a:t>1</a:t>
          </a:r>
        </a:p>
      </dgm:t>
    </dgm:pt>
    <dgm:pt modelId="{E29CC4C5-E2A0-43DC-830B-59000C3328CF}">
      <dgm:prSet/>
      <dgm:spPr/>
      <dgm:t>
        <a:bodyPr/>
        <a:lstStyle/>
        <a:p>
          <a:r>
            <a:rPr lang="en-GB" b="0" i="0"/>
            <a:t>Run special ad campaigns on weekends, summer season and afternoon/ evening hours.</a:t>
          </a:r>
          <a:endParaRPr lang="en-US"/>
        </a:p>
      </dgm:t>
    </dgm:pt>
    <dgm:pt modelId="{04719F56-326D-47B3-AC6E-D312CCD4E707}" type="parTrans" cxnId="{82DA60CF-B9EA-4E6A-90E6-F5538A3FE878}">
      <dgm:prSet/>
      <dgm:spPr/>
      <dgm:t>
        <a:bodyPr/>
        <a:lstStyle/>
        <a:p>
          <a:endParaRPr lang="en-US"/>
        </a:p>
      </dgm:t>
    </dgm:pt>
    <dgm:pt modelId="{69F9C5B2-E02E-4B25-8E0C-4EDCBC16344C}" type="sibTrans" cxnId="{82DA60CF-B9EA-4E6A-90E6-F5538A3FE878}">
      <dgm:prSet phldrT="2" phldr="0"/>
      <dgm:spPr/>
      <dgm:t>
        <a:bodyPr/>
        <a:lstStyle/>
        <a:p>
          <a:r>
            <a:rPr lang="en-US"/>
            <a:t>2</a:t>
          </a:r>
        </a:p>
      </dgm:t>
    </dgm:pt>
    <dgm:pt modelId="{854C3A2D-E5FA-4982-B696-7C9101DDD9BA}">
      <dgm:prSet/>
      <dgm:spPr/>
      <dgm:t>
        <a:bodyPr/>
        <a:lstStyle/>
        <a:p>
          <a:r>
            <a:rPr lang="en-GB" b="0" i="0"/>
            <a:t>Show environmental and monetary benefits of using Cyclistic Bike Share annual membership service for work commute to casual riders.</a:t>
          </a:r>
          <a:endParaRPr lang="en-US"/>
        </a:p>
      </dgm:t>
    </dgm:pt>
    <dgm:pt modelId="{40BF0E19-5478-4430-B12C-4B32A7FF8E9C}" type="parTrans" cxnId="{85688ED3-AD67-41B1-A063-8B0F5679779C}">
      <dgm:prSet/>
      <dgm:spPr/>
      <dgm:t>
        <a:bodyPr/>
        <a:lstStyle/>
        <a:p>
          <a:endParaRPr lang="en-US"/>
        </a:p>
      </dgm:t>
    </dgm:pt>
    <dgm:pt modelId="{42B778C2-6DD3-42CA-B433-8299A9D07084}" type="sibTrans" cxnId="{85688ED3-AD67-41B1-A063-8B0F5679779C}">
      <dgm:prSet phldrT="3" phldr="0"/>
      <dgm:spPr/>
      <dgm:t>
        <a:bodyPr/>
        <a:lstStyle/>
        <a:p>
          <a:r>
            <a:rPr lang="en-US"/>
            <a:t>3</a:t>
          </a:r>
        </a:p>
      </dgm:t>
    </dgm:pt>
    <dgm:pt modelId="{8200199E-49C6-461D-A02C-F43D64FDA5BF}" type="pres">
      <dgm:prSet presAssocID="{EF2A5990-6EAE-478A-979D-4D09D233B96F}" presName="linearFlow" presStyleCnt="0">
        <dgm:presLayoutVars>
          <dgm:dir/>
          <dgm:animLvl val="lvl"/>
          <dgm:resizeHandles val="exact"/>
        </dgm:presLayoutVars>
      </dgm:prSet>
      <dgm:spPr/>
    </dgm:pt>
    <dgm:pt modelId="{A617B7A4-4924-4B75-ADEA-9D742CDFE67A}" type="pres">
      <dgm:prSet presAssocID="{59845505-1614-4982-8F36-CE800DA8F173}" presName="compositeNode" presStyleCnt="0"/>
      <dgm:spPr/>
    </dgm:pt>
    <dgm:pt modelId="{A3272727-CBE2-48F1-8DD5-2FA724FA71BF}" type="pres">
      <dgm:prSet presAssocID="{59845505-1614-4982-8F36-CE800DA8F173}" presName="parTx" presStyleLbl="node1" presStyleIdx="0" presStyleCnt="0">
        <dgm:presLayoutVars>
          <dgm:chMax val="0"/>
          <dgm:chPref val="0"/>
          <dgm:bulletEnabled val="1"/>
        </dgm:presLayoutVars>
      </dgm:prSet>
      <dgm:spPr/>
    </dgm:pt>
    <dgm:pt modelId="{83150C20-2024-4ABD-BAEA-E16E6F5A28DD}" type="pres">
      <dgm:prSet presAssocID="{59845505-1614-4982-8F36-CE800DA8F173}" presName="parSh" presStyleCnt="0"/>
      <dgm:spPr/>
    </dgm:pt>
    <dgm:pt modelId="{6B184273-CF68-4DF3-A3E0-672063CAF1DE}" type="pres">
      <dgm:prSet presAssocID="{59845505-1614-4982-8F36-CE800DA8F173}" presName="lineNode" presStyleLbl="alignAccFollowNode1" presStyleIdx="0" presStyleCnt="9"/>
      <dgm:spPr/>
    </dgm:pt>
    <dgm:pt modelId="{D234A594-485E-425B-B732-F44CDB7639A2}" type="pres">
      <dgm:prSet presAssocID="{59845505-1614-4982-8F36-CE800DA8F173}" presName="lineArrowNode" presStyleLbl="alignAccFollowNode1" presStyleIdx="1" presStyleCnt="9"/>
      <dgm:spPr/>
    </dgm:pt>
    <dgm:pt modelId="{141B7E16-481D-46EB-AA58-66AEEF374573}" type="pres">
      <dgm:prSet presAssocID="{81DFED36-C34B-4009-8454-079942E7CDD5}" presName="sibTransNodeCircle" presStyleLbl="alignNode1" presStyleIdx="0" presStyleCnt="3">
        <dgm:presLayoutVars>
          <dgm:chMax val="0"/>
          <dgm:bulletEnabled/>
        </dgm:presLayoutVars>
      </dgm:prSet>
      <dgm:spPr/>
    </dgm:pt>
    <dgm:pt modelId="{2BBF8081-55D8-43E8-A989-1162179BE5F6}" type="pres">
      <dgm:prSet presAssocID="{81DFED36-C34B-4009-8454-079942E7CDD5}" presName="spacerBetweenCircleAndCallout" presStyleCnt="0">
        <dgm:presLayoutVars/>
      </dgm:prSet>
      <dgm:spPr/>
    </dgm:pt>
    <dgm:pt modelId="{4BE2E946-B098-45D0-9AB6-0B781F87010B}" type="pres">
      <dgm:prSet presAssocID="{59845505-1614-4982-8F36-CE800DA8F173}" presName="nodeText" presStyleLbl="alignAccFollowNode1" presStyleIdx="2" presStyleCnt="9">
        <dgm:presLayoutVars>
          <dgm:bulletEnabled val="1"/>
        </dgm:presLayoutVars>
      </dgm:prSet>
      <dgm:spPr/>
    </dgm:pt>
    <dgm:pt modelId="{364F0F30-F413-4576-AFBE-A3D581565280}" type="pres">
      <dgm:prSet presAssocID="{81DFED36-C34B-4009-8454-079942E7CDD5}" presName="sibTransComposite" presStyleCnt="0"/>
      <dgm:spPr/>
    </dgm:pt>
    <dgm:pt modelId="{79126C8B-35AF-47AC-97A0-A8D757E91D05}" type="pres">
      <dgm:prSet presAssocID="{E29CC4C5-E2A0-43DC-830B-59000C3328CF}" presName="compositeNode" presStyleCnt="0"/>
      <dgm:spPr/>
    </dgm:pt>
    <dgm:pt modelId="{F0F24FA3-E647-4BAF-87C8-DF948CDE0654}" type="pres">
      <dgm:prSet presAssocID="{E29CC4C5-E2A0-43DC-830B-59000C3328CF}" presName="parTx" presStyleLbl="node1" presStyleIdx="0" presStyleCnt="0">
        <dgm:presLayoutVars>
          <dgm:chMax val="0"/>
          <dgm:chPref val="0"/>
          <dgm:bulletEnabled val="1"/>
        </dgm:presLayoutVars>
      </dgm:prSet>
      <dgm:spPr/>
    </dgm:pt>
    <dgm:pt modelId="{0A67A3DC-5A57-41F0-AE5A-C51BCB1A6C4A}" type="pres">
      <dgm:prSet presAssocID="{E29CC4C5-E2A0-43DC-830B-59000C3328CF}" presName="parSh" presStyleCnt="0"/>
      <dgm:spPr/>
    </dgm:pt>
    <dgm:pt modelId="{C3301C10-C920-4249-9267-ADF2BD1930C3}" type="pres">
      <dgm:prSet presAssocID="{E29CC4C5-E2A0-43DC-830B-59000C3328CF}" presName="lineNode" presStyleLbl="alignAccFollowNode1" presStyleIdx="3" presStyleCnt="9"/>
      <dgm:spPr/>
    </dgm:pt>
    <dgm:pt modelId="{C5DBE9EF-ADDC-4B7F-A840-3E29AFE83D5F}" type="pres">
      <dgm:prSet presAssocID="{E29CC4C5-E2A0-43DC-830B-59000C3328CF}" presName="lineArrowNode" presStyleLbl="alignAccFollowNode1" presStyleIdx="4" presStyleCnt="9"/>
      <dgm:spPr/>
    </dgm:pt>
    <dgm:pt modelId="{CCC5F94D-E603-47AD-A497-24A3BFB091A3}" type="pres">
      <dgm:prSet presAssocID="{69F9C5B2-E02E-4B25-8E0C-4EDCBC16344C}" presName="sibTransNodeCircle" presStyleLbl="alignNode1" presStyleIdx="1" presStyleCnt="3">
        <dgm:presLayoutVars>
          <dgm:chMax val="0"/>
          <dgm:bulletEnabled/>
        </dgm:presLayoutVars>
      </dgm:prSet>
      <dgm:spPr/>
    </dgm:pt>
    <dgm:pt modelId="{EFFBC46D-9311-420F-A939-E970E1201023}" type="pres">
      <dgm:prSet presAssocID="{69F9C5B2-E02E-4B25-8E0C-4EDCBC16344C}" presName="spacerBetweenCircleAndCallout" presStyleCnt="0">
        <dgm:presLayoutVars/>
      </dgm:prSet>
      <dgm:spPr/>
    </dgm:pt>
    <dgm:pt modelId="{F1FD824C-E57E-4DF1-A987-D83DA7A351C2}" type="pres">
      <dgm:prSet presAssocID="{E29CC4C5-E2A0-43DC-830B-59000C3328CF}" presName="nodeText" presStyleLbl="alignAccFollowNode1" presStyleIdx="5" presStyleCnt="9">
        <dgm:presLayoutVars>
          <dgm:bulletEnabled val="1"/>
        </dgm:presLayoutVars>
      </dgm:prSet>
      <dgm:spPr/>
    </dgm:pt>
    <dgm:pt modelId="{D6BC6284-C74C-4214-9527-AD4021411159}" type="pres">
      <dgm:prSet presAssocID="{69F9C5B2-E02E-4B25-8E0C-4EDCBC16344C}" presName="sibTransComposite" presStyleCnt="0"/>
      <dgm:spPr/>
    </dgm:pt>
    <dgm:pt modelId="{723E8D9D-15D9-42A4-B6C8-CA4A8DAB8EB3}" type="pres">
      <dgm:prSet presAssocID="{854C3A2D-E5FA-4982-B696-7C9101DDD9BA}" presName="compositeNode" presStyleCnt="0"/>
      <dgm:spPr/>
    </dgm:pt>
    <dgm:pt modelId="{EDBC6999-E80B-4994-8BD2-67988E03D867}" type="pres">
      <dgm:prSet presAssocID="{854C3A2D-E5FA-4982-B696-7C9101DDD9BA}" presName="parTx" presStyleLbl="node1" presStyleIdx="0" presStyleCnt="0">
        <dgm:presLayoutVars>
          <dgm:chMax val="0"/>
          <dgm:chPref val="0"/>
          <dgm:bulletEnabled val="1"/>
        </dgm:presLayoutVars>
      </dgm:prSet>
      <dgm:spPr/>
    </dgm:pt>
    <dgm:pt modelId="{1B044017-60D7-4956-960C-6178C673FBD9}" type="pres">
      <dgm:prSet presAssocID="{854C3A2D-E5FA-4982-B696-7C9101DDD9BA}" presName="parSh" presStyleCnt="0"/>
      <dgm:spPr/>
    </dgm:pt>
    <dgm:pt modelId="{A6F557FC-7C98-45E1-8274-44812CFFB933}" type="pres">
      <dgm:prSet presAssocID="{854C3A2D-E5FA-4982-B696-7C9101DDD9BA}" presName="lineNode" presStyleLbl="alignAccFollowNode1" presStyleIdx="6" presStyleCnt="9"/>
      <dgm:spPr/>
    </dgm:pt>
    <dgm:pt modelId="{D897C07C-EB47-4B4C-A912-0B7CE9B2EA4B}" type="pres">
      <dgm:prSet presAssocID="{854C3A2D-E5FA-4982-B696-7C9101DDD9BA}" presName="lineArrowNode" presStyleLbl="alignAccFollowNode1" presStyleIdx="7" presStyleCnt="9"/>
      <dgm:spPr/>
    </dgm:pt>
    <dgm:pt modelId="{42EA3D85-1E80-4238-A7B1-E022E9B01040}" type="pres">
      <dgm:prSet presAssocID="{42B778C2-6DD3-42CA-B433-8299A9D07084}" presName="sibTransNodeCircle" presStyleLbl="alignNode1" presStyleIdx="2" presStyleCnt="3">
        <dgm:presLayoutVars>
          <dgm:chMax val="0"/>
          <dgm:bulletEnabled/>
        </dgm:presLayoutVars>
      </dgm:prSet>
      <dgm:spPr/>
    </dgm:pt>
    <dgm:pt modelId="{91049456-EFA2-47B2-8D14-83B0520A7EBA}" type="pres">
      <dgm:prSet presAssocID="{42B778C2-6DD3-42CA-B433-8299A9D07084}" presName="spacerBetweenCircleAndCallout" presStyleCnt="0">
        <dgm:presLayoutVars/>
      </dgm:prSet>
      <dgm:spPr/>
    </dgm:pt>
    <dgm:pt modelId="{A9394F66-D35D-47DC-B069-5ABE9802AB80}" type="pres">
      <dgm:prSet presAssocID="{854C3A2D-E5FA-4982-B696-7C9101DDD9BA}" presName="nodeText" presStyleLbl="alignAccFollowNode1" presStyleIdx="8" presStyleCnt="9">
        <dgm:presLayoutVars>
          <dgm:bulletEnabled val="1"/>
        </dgm:presLayoutVars>
      </dgm:prSet>
      <dgm:spPr/>
    </dgm:pt>
  </dgm:ptLst>
  <dgm:cxnLst>
    <dgm:cxn modelId="{8A21992C-2B93-4504-83E1-B057BC7A9AAD}" type="presOf" srcId="{EF2A5990-6EAE-478A-979D-4D09D233B96F}" destId="{8200199E-49C6-461D-A02C-F43D64FDA5BF}" srcOrd="0" destOrd="0" presId="urn:microsoft.com/office/officeart/2016/7/layout/LinearArrowProcessNumbered"/>
    <dgm:cxn modelId="{B6CC3F5C-C819-4A7D-B503-DEBDA07628E1}" type="presOf" srcId="{854C3A2D-E5FA-4982-B696-7C9101DDD9BA}" destId="{A9394F66-D35D-47DC-B069-5ABE9802AB80}" srcOrd="0" destOrd="0" presId="urn:microsoft.com/office/officeart/2016/7/layout/LinearArrowProcessNumbered"/>
    <dgm:cxn modelId="{23AA6E45-EA9A-467F-83A7-4EBDA27F81D6}" type="presOf" srcId="{81DFED36-C34B-4009-8454-079942E7CDD5}" destId="{141B7E16-481D-46EB-AA58-66AEEF374573}" srcOrd="0" destOrd="0" presId="urn:microsoft.com/office/officeart/2016/7/layout/LinearArrowProcessNumbered"/>
    <dgm:cxn modelId="{39CFB88F-EA07-4DF4-AD50-E457ECB0E03F}" srcId="{EF2A5990-6EAE-478A-979D-4D09D233B96F}" destId="{59845505-1614-4982-8F36-CE800DA8F173}" srcOrd="0" destOrd="0" parTransId="{7BBFC330-D7DE-4985-AD45-2EF1FE846F92}" sibTransId="{81DFED36-C34B-4009-8454-079942E7CDD5}"/>
    <dgm:cxn modelId="{74A20791-9250-47FB-90F0-F1244D119AE1}" type="presOf" srcId="{69F9C5B2-E02E-4B25-8E0C-4EDCBC16344C}" destId="{CCC5F94D-E603-47AD-A497-24A3BFB091A3}" srcOrd="0" destOrd="0" presId="urn:microsoft.com/office/officeart/2016/7/layout/LinearArrowProcessNumbered"/>
    <dgm:cxn modelId="{964A82CB-45C2-4822-AB7E-3A961BBF3278}" type="presOf" srcId="{42B778C2-6DD3-42CA-B433-8299A9D07084}" destId="{42EA3D85-1E80-4238-A7B1-E022E9B01040}" srcOrd="0" destOrd="0" presId="urn:microsoft.com/office/officeart/2016/7/layout/LinearArrowProcessNumbered"/>
    <dgm:cxn modelId="{82DA60CF-B9EA-4E6A-90E6-F5538A3FE878}" srcId="{EF2A5990-6EAE-478A-979D-4D09D233B96F}" destId="{E29CC4C5-E2A0-43DC-830B-59000C3328CF}" srcOrd="1" destOrd="0" parTransId="{04719F56-326D-47B3-AC6E-D312CCD4E707}" sibTransId="{69F9C5B2-E02E-4B25-8E0C-4EDCBC16344C}"/>
    <dgm:cxn modelId="{85688ED3-AD67-41B1-A063-8B0F5679779C}" srcId="{EF2A5990-6EAE-478A-979D-4D09D233B96F}" destId="{854C3A2D-E5FA-4982-B696-7C9101DDD9BA}" srcOrd="2" destOrd="0" parTransId="{40BF0E19-5478-4430-B12C-4B32A7FF8E9C}" sibTransId="{42B778C2-6DD3-42CA-B433-8299A9D07084}"/>
    <dgm:cxn modelId="{162FA1E1-62F4-430A-8A34-01C365CE874C}" type="presOf" srcId="{59845505-1614-4982-8F36-CE800DA8F173}" destId="{4BE2E946-B098-45D0-9AB6-0B781F87010B}" srcOrd="0" destOrd="0" presId="urn:microsoft.com/office/officeart/2016/7/layout/LinearArrowProcessNumbered"/>
    <dgm:cxn modelId="{3609BFF0-BF39-4C85-AFD4-33105661193D}" type="presOf" srcId="{E29CC4C5-E2A0-43DC-830B-59000C3328CF}" destId="{F1FD824C-E57E-4DF1-A987-D83DA7A351C2}" srcOrd="0" destOrd="0" presId="urn:microsoft.com/office/officeart/2016/7/layout/LinearArrowProcessNumbered"/>
    <dgm:cxn modelId="{DA831A55-F2D4-4895-A6DE-14763488FB7B}" type="presParOf" srcId="{8200199E-49C6-461D-A02C-F43D64FDA5BF}" destId="{A617B7A4-4924-4B75-ADEA-9D742CDFE67A}" srcOrd="0" destOrd="0" presId="urn:microsoft.com/office/officeart/2016/7/layout/LinearArrowProcessNumbered"/>
    <dgm:cxn modelId="{73B74B2A-CBB5-40E8-B3FB-7419BEF75843}" type="presParOf" srcId="{A617B7A4-4924-4B75-ADEA-9D742CDFE67A}" destId="{A3272727-CBE2-48F1-8DD5-2FA724FA71BF}" srcOrd="0" destOrd="0" presId="urn:microsoft.com/office/officeart/2016/7/layout/LinearArrowProcessNumbered"/>
    <dgm:cxn modelId="{3A39E582-CBC8-4037-BB0A-1E51BB818BD1}" type="presParOf" srcId="{A617B7A4-4924-4B75-ADEA-9D742CDFE67A}" destId="{83150C20-2024-4ABD-BAEA-E16E6F5A28DD}" srcOrd="1" destOrd="0" presId="urn:microsoft.com/office/officeart/2016/7/layout/LinearArrowProcessNumbered"/>
    <dgm:cxn modelId="{B5AEF787-72D9-4C67-82A9-D1046D4190C2}" type="presParOf" srcId="{83150C20-2024-4ABD-BAEA-E16E6F5A28DD}" destId="{6B184273-CF68-4DF3-A3E0-672063CAF1DE}" srcOrd="0" destOrd="0" presId="urn:microsoft.com/office/officeart/2016/7/layout/LinearArrowProcessNumbered"/>
    <dgm:cxn modelId="{35774F4F-B82F-44DF-AE2E-F6B5F2A5C575}" type="presParOf" srcId="{83150C20-2024-4ABD-BAEA-E16E6F5A28DD}" destId="{D234A594-485E-425B-B732-F44CDB7639A2}" srcOrd="1" destOrd="0" presId="urn:microsoft.com/office/officeart/2016/7/layout/LinearArrowProcessNumbered"/>
    <dgm:cxn modelId="{64A6C060-9D90-4B29-8114-17D52843B462}" type="presParOf" srcId="{83150C20-2024-4ABD-BAEA-E16E6F5A28DD}" destId="{141B7E16-481D-46EB-AA58-66AEEF374573}" srcOrd="2" destOrd="0" presId="urn:microsoft.com/office/officeart/2016/7/layout/LinearArrowProcessNumbered"/>
    <dgm:cxn modelId="{F60C8451-CC3E-4628-94E4-48A43CD12220}" type="presParOf" srcId="{83150C20-2024-4ABD-BAEA-E16E6F5A28DD}" destId="{2BBF8081-55D8-43E8-A989-1162179BE5F6}" srcOrd="3" destOrd="0" presId="urn:microsoft.com/office/officeart/2016/7/layout/LinearArrowProcessNumbered"/>
    <dgm:cxn modelId="{7A46024B-5803-4F82-AF79-70B997B09739}" type="presParOf" srcId="{A617B7A4-4924-4B75-ADEA-9D742CDFE67A}" destId="{4BE2E946-B098-45D0-9AB6-0B781F87010B}" srcOrd="2" destOrd="0" presId="urn:microsoft.com/office/officeart/2016/7/layout/LinearArrowProcessNumbered"/>
    <dgm:cxn modelId="{4302275D-05E5-4ADC-A861-5CFEAAD07548}" type="presParOf" srcId="{8200199E-49C6-461D-A02C-F43D64FDA5BF}" destId="{364F0F30-F413-4576-AFBE-A3D581565280}" srcOrd="1" destOrd="0" presId="urn:microsoft.com/office/officeart/2016/7/layout/LinearArrowProcessNumbered"/>
    <dgm:cxn modelId="{95FCB2FA-126E-47E3-9A3B-52B6E8AAA0EC}" type="presParOf" srcId="{8200199E-49C6-461D-A02C-F43D64FDA5BF}" destId="{79126C8B-35AF-47AC-97A0-A8D757E91D05}" srcOrd="2" destOrd="0" presId="urn:microsoft.com/office/officeart/2016/7/layout/LinearArrowProcessNumbered"/>
    <dgm:cxn modelId="{B89625D5-DCAF-4472-8C1F-A811D3E14B2A}" type="presParOf" srcId="{79126C8B-35AF-47AC-97A0-A8D757E91D05}" destId="{F0F24FA3-E647-4BAF-87C8-DF948CDE0654}" srcOrd="0" destOrd="0" presId="urn:microsoft.com/office/officeart/2016/7/layout/LinearArrowProcessNumbered"/>
    <dgm:cxn modelId="{D36DC584-1DAD-4613-B3DC-EE22FDDE69CF}" type="presParOf" srcId="{79126C8B-35AF-47AC-97A0-A8D757E91D05}" destId="{0A67A3DC-5A57-41F0-AE5A-C51BCB1A6C4A}" srcOrd="1" destOrd="0" presId="urn:microsoft.com/office/officeart/2016/7/layout/LinearArrowProcessNumbered"/>
    <dgm:cxn modelId="{47D807E6-DB97-4152-B0EA-43928D856547}" type="presParOf" srcId="{0A67A3DC-5A57-41F0-AE5A-C51BCB1A6C4A}" destId="{C3301C10-C920-4249-9267-ADF2BD1930C3}" srcOrd="0" destOrd="0" presId="urn:microsoft.com/office/officeart/2016/7/layout/LinearArrowProcessNumbered"/>
    <dgm:cxn modelId="{17A448D3-FD47-451B-A2C3-A2BA97A1CAD3}" type="presParOf" srcId="{0A67A3DC-5A57-41F0-AE5A-C51BCB1A6C4A}" destId="{C5DBE9EF-ADDC-4B7F-A840-3E29AFE83D5F}" srcOrd="1" destOrd="0" presId="urn:microsoft.com/office/officeart/2016/7/layout/LinearArrowProcessNumbered"/>
    <dgm:cxn modelId="{2620924B-F77B-4D0D-B458-3582E510BBD6}" type="presParOf" srcId="{0A67A3DC-5A57-41F0-AE5A-C51BCB1A6C4A}" destId="{CCC5F94D-E603-47AD-A497-24A3BFB091A3}" srcOrd="2" destOrd="0" presId="urn:microsoft.com/office/officeart/2016/7/layout/LinearArrowProcessNumbered"/>
    <dgm:cxn modelId="{8E4A0792-0382-4843-ADF7-5B6DC887DB83}" type="presParOf" srcId="{0A67A3DC-5A57-41F0-AE5A-C51BCB1A6C4A}" destId="{EFFBC46D-9311-420F-A939-E970E1201023}" srcOrd="3" destOrd="0" presId="urn:microsoft.com/office/officeart/2016/7/layout/LinearArrowProcessNumbered"/>
    <dgm:cxn modelId="{FDAFE54E-9CF9-4469-A6B3-10FF81142D91}" type="presParOf" srcId="{79126C8B-35AF-47AC-97A0-A8D757E91D05}" destId="{F1FD824C-E57E-4DF1-A987-D83DA7A351C2}" srcOrd="2" destOrd="0" presId="urn:microsoft.com/office/officeart/2016/7/layout/LinearArrowProcessNumbered"/>
    <dgm:cxn modelId="{6D7DE324-8F84-47F2-9AB6-2F5947CD7A0A}" type="presParOf" srcId="{8200199E-49C6-461D-A02C-F43D64FDA5BF}" destId="{D6BC6284-C74C-4214-9527-AD4021411159}" srcOrd="3" destOrd="0" presId="urn:microsoft.com/office/officeart/2016/7/layout/LinearArrowProcessNumbered"/>
    <dgm:cxn modelId="{A3C18926-6141-44B0-A3D0-A69A5498338D}" type="presParOf" srcId="{8200199E-49C6-461D-A02C-F43D64FDA5BF}" destId="{723E8D9D-15D9-42A4-B6C8-CA4A8DAB8EB3}" srcOrd="4" destOrd="0" presId="urn:microsoft.com/office/officeart/2016/7/layout/LinearArrowProcessNumbered"/>
    <dgm:cxn modelId="{6DC27ED9-C070-4602-BA24-030381C43A4C}" type="presParOf" srcId="{723E8D9D-15D9-42A4-B6C8-CA4A8DAB8EB3}" destId="{EDBC6999-E80B-4994-8BD2-67988E03D867}" srcOrd="0" destOrd="0" presId="urn:microsoft.com/office/officeart/2016/7/layout/LinearArrowProcessNumbered"/>
    <dgm:cxn modelId="{49F03746-AF18-4795-8A69-4C9E4E9F5FA3}" type="presParOf" srcId="{723E8D9D-15D9-42A4-B6C8-CA4A8DAB8EB3}" destId="{1B044017-60D7-4956-960C-6178C673FBD9}" srcOrd="1" destOrd="0" presId="urn:microsoft.com/office/officeart/2016/7/layout/LinearArrowProcessNumbered"/>
    <dgm:cxn modelId="{E07EBF76-827A-4F7E-A91D-FBBB9B9FEFEE}" type="presParOf" srcId="{1B044017-60D7-4956-960C-6178C673FBD9}" destId="{A6F557FC-7C98-45E1-8274-44812CFFB933}" srcOrd="0" destOrd="0" presId="urn:microsoft.com/office/officeart/2016/7/layout/LinearArrowProcessNumbered"/>
    <dgm:cxn modelId="{96DD6954-19E9-458F-B504-ADAACB1216EC}" type="presParOf" srcId="{1B044017-60D7-4956-960C-6178C673FBD9}" destId="{D897C07C-EB47-4B4C-A912-0B7CE9B2EA4B}" srcOrd="1" destOrd="0" presId="urn:microsoft.com/office/officeart/2016/7/layout/LinearArrowProcessNumbered"/>
    <dgm:cxn modelId="{633ED263-129A-431B-9972-992B16258DDF}" type="presParOf" srcId="{1B044017-60D7-4956-960C-6178C673FBD9}" destId="{42EA3D85-1E80-4238-A7B1-E022E9B01040}" srcOrd="2" destOrd="0" presId="urn:microsoft.com/office/officeart/2016/7/layout/LinearArrowProcessNumbered"/>
    <dgm:cxn modelId="{98DCD97A-85E7-446A-A1A5-C8EAD7C11B06}" type="presParOf" srcId="{1B044017-60D7-4956-960C-6178C673FBD9}" destId="{91049456-EFA2-47B2-8D14-83B0520A7EBA}" srcOrd="3" destOrd="0" presId="urn:microsoft.com/office/officeart/2016/7/layout/LinearArrowProcessNumbered"/>
    <dgm:cxn modelId="{4C7F241D-8724-45A6-AF39-DDD3D38164B0}" type="presParOf" srcId="{723E8D9D-15D9-42A4-B6C8-CA4A8DAB8EB3}" destId="{A9394F66-D35D-47DC-B069-5ABE9802AB80}"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84273-CF68-4DF3-A3E0-672063CAF1DE}">
      <dsp:nvSpPr>
        <dsp:cNvPr id="0" name=""/>
        <dsp:cNvSpPr/>
      </dsp:nvSpPr>
      <dsp:spPr>
        <a:xfrm>
          <a:off x="1711634" y="736346"/>
          <a:ext cx="1365303"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34A594-485E-425B-B732-F44CDB7639A2}">
      <dsp:nvSpPr>
        <dsp:cNvPr id="0" name=""/>
        <dsp:cNvSpPr/>
      </dsp:nvSpPr>
      <dsp:spPr>
        <a:xfrm>
          <a:off x="3158856" y="621696"/>
          <a:ext cx="157009" cy="294905"/>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B7E16-481D-46EB-AA58-66AEEF374573}">
      <dsp:nvSpPr>
        <dsp:cNvPr id="0" name=""/>
        <dsp:cNvSpPr/>
      </dsp:nvSpPr>
      <dsp:spPr>
        <a:xfrm>
          <a:off x="804589" y="0"/>
          <a:ext cx="1472764" cy="1472764"/>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1" tIns="57151" rIns="57151" bIns="57151" numCol="1" spcCol="1270" anchor="ctr" anchorCtr="0">
          <a:noAutofit/>
        </a:bodyPr>
        <a:lstStyle/>
        <a:p>
          <a:pPr marL="0" lvl="0" indent="0" algn="ctr" defTabSz="2533650">
            <a:lnSpc>
              <a:spcPct val="90000"/>
            </a:lnSpc>
            <a:spcBef>
              <a:spcPct val="0"/>
            </a:spcBef>
            <a:spcAft>
              <a:spcPct val="35000"/>
            </a:spcAft>
            <a:buNone/>
          </a:pPr>
          <a:r>
            <a:rPr lang="en-US" sz="5700" kern="1200"/>
            <a:t>1</a:t>
          </a:r>
        </a:p>
      </dsp:txBody>
      <dsp:txXfrm>
        <a:off x="1020270" y="215681"/>
        <a:ext cx="1041402" cy="1041402"/>
      </dsp:txXfrm>
    </dsp:sp>
    <dsp:sp modelId="{4BE2E946-B098-45D0-9AB6-0B781F87010B}">
      <dsp:nvSpPr>
        <dsp:cNvPr id="0" name=""/>
        <dsp:cNvSpPr/>
      </dsp:nvSpPr>
      <dsp:spPr>
        <a:xfrm>
          <a:off x="5004" y="1638364"/>
          <a:ext cx="3071933" cy="1625599"/>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2318" tIns="165100" rIns="242318" bIns="165100" numCol="1" spcCol="1270" anchor="t" anchorCtr="0">
          <a:noAutofit/>
        </a:bodyPr>
        <a:lstStyle/>
        <a:p>
          <a:pPr marL="0" lvl="0" indent="0" algn="l" defTabSz="488950">
            <a:lnSpc>
              <a:spcPct val="90000"/>
            </a:lnSpc>
            <a:spcBef>
              <a:spcPct val="0"/>
            </a:spcBef>
            <a:spcAft>
              <a:spcPct val="35000"/>
            </a:spcAft>
            <a:buNone/>
          </a:pPr>
          <a:r>
            <a:rPr lang="en-GB" sz="1100" b="0" i="0" kern="1200"/>
            <a:t>Show casual riders how they can save money on long rides by opting for annual membership.</a:t>
          </a:r>
          <a:endParaRPr lang="en-US" sz="1100" kern="1200"/>
        </a:p>
      </dsp:txBody>
      <dsp:txXfrm>
        <a:off x="5004" y="1963484"/>
        <a:ext cx="3071933" cy="1300479"/>
      </dsp:txXfrm>
    </dsp:sp>
    <dsp:sp modelId="{C3301C10-C920-4249-9267-ADF2BD1930C3}">
      <dsp:nvSpPr>
        <dsp:cNvPr id="0" name=""/>
        <dsp:cNvSpPr/>
      </dsp:nvSpPr>
      <dsp:spPr>
        <a:xfrm>
          <a:off x="3418263" y="736346"/>
          <a:ext cx="3071933"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DBE9EF-ADDC-4B7F-A840-3E29AFE83D5F}">
      <dsp:nvSpPr>
        <dsp:cNvPr id="0" name=""/>
        <dsp:cNvSpPr/>
      </dsp:nvSpPr>
      <dsp:spPr>
        <a:xfrm>
          <a:off x="6572115" y="621696"/>
          <a:ext cx="157009" cy="294905"/>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C5F94D-E603-47AD-A497-24A3BFB091A3}">
      <dsp:nvSpPr>
        <dsp:cNvPr id="0" name=""/>
        <dsp:cNvSpPr/>
      </dsp:nvSpPr>
      <dsp:spPr>
        <a:xfrm>
          <a:off x="4217848" y="0"/>
          <a:ext cx="1472764" cy="1472764"/>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1" tIns="57151" rIns="57151" bIns="57151" numCol="1" spcCol="1270" anchor="ctr" anchorCtr="0">
          <a:noAutofit/>
        </a:bodyPr>
        <a:lstStyle/>
        <a:p>
          <a:pPr marL="0" lvl="0" indent="0" algn="ctr" defTabSz="2533650">
            <a:lnSpc>
              <a:spcPct val="90000"/>
            </a:lnSpc>
            <a:spcBef>
              <a:spcPct val="0"/>
            </a:spcBef>
            <a:spcAft>
              <a:spcPct val="35000"/>
            </a:spcAft>
            <a:buNone/>
          </a:pPr>
          <a:r>
            <a:rPr lang="en-US" sz="5700" kern="1200"/>
            <a:t>2</a:t>
          </a:r>
        </a:p>
      </dsp:txBody>
      <dsp:txXfrm>
        <a:off x="4433529" y="215681"/>
        <a:ext cx="1041402" cy="1041402"/>
      </dsp:txXfrm>
    </dsp:sp>
    <dsp:sp modelId="{F1FD824C-E57E-4DF1-A987-D83DA7A351C2}">
      <dsp:nvSpPr>
        <dsp:cNvPr id="0" name=""/>
        <dsp:cNvSpPr/>
      </dsp:nvSpPr>
      <dsp:spPr>
        <a:xfrm>
          <a:off x="3418263" y="1638364"/>
          <a:ext cx="3071933" cy="1625599"/>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2318" tIns="165100" rIns="242318" bIns="165100" numCol="1" spcCol="1270" anchor="t" anchorCtr="0">
          <a:noAutofit/>
        </a:bodyPr>
        <a:lstStyle/>
        <a:p>
          <a:pPr marL="0" lvl="0" indent="0" algn="l" defTabSz="488950">
            <a:lnSpc>
              <a:spcPct val="90000"/>
            </a:lnSpc>
            <a:spcBef>
              <a:spcPct val="0"/>
            </a:spcBef>
            <a:spcAft>
              <a:spcPct val="35000"/>
            </a:spcAft>
            <a:buNone/>
          </a:pPr>
          <a:r>
            <a:rPr lang="en-GB" sz="1100" b="0" i="0" kern="1200"/>
            <a:t>Run special ad campaigns on weekends, summer season and afternoon/ evening hours.</a:t>
          </a:r>
          <a:endParaRPr lang="en-US" sz="1100" kern="1200"/>
        </a:p>
      </dsp:txBody>
      <dsp:txXfrm>
        <a:off x="3418263" y="1963484"/>
        <a:ext cx="3071933" cy="1300479"/>
      </dsp:txXfrm>
    </dsp:sp>
    <dsp:sp modelId="{A6F557FC-7C98-45E1-8274-44812CFFB933}">
      <dsp:nvSpPr>
        <dsp:cNvPr id="0" name=""/>
        <dsp:cNvSpPr/>
      </dsp:nvSpPr>
      <dsp:spPr>
        <a:xfrm>
          <a:off x="6831523" y="736346"/>
          <a:ext cx="1535966"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EA3D85-1E80-4238-A7B1-E022E9B01040}">
      <dsp:nvSpPr>
        <dsp:cNvPr id="0" name=""/>
        <dsp:cNvSpPr/>
      </dsp:nvSpPr>
      <dsp:spPr>
        <a:xfrm>
          <a:off x="7631107" y="0"/>
          <a:ext cx="1472764" cy="1472764"/>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1" tIns="57151" rIns="57151" bIns="57151" numCol="1" spcCol="1270" anchor="ctr" anchorCtr="0">
          <a:noAutofit/>
        </a:bodyPr>
        <a:lstStyle/>
        <a:p>
          <a:pPr marL="0" lvl="0" indent="0" algn="ctr" defTabSz="2533650">
            <a:lnSpc>
              <a:spcPct val="90000"/>
            </a:lnSpc>
            <a:spcBef>
              <a:spcPct val="0"/>
            </a:spcBef>
            <a:spcAft>
              <a:spcPct val="35000"/>
            </a:spcAft>
            <a:buNone/>
          </a:pPr>
          <a:r>
            <a:rPr lang="en-US" sz="5700" kern="1200"/>
            <a:t>3</a:t>
          </a:r>
        </a:p>
      </dsp:txBody>
      <dsp:txXfrm>
        <a:off x="7846788" y="215681"/>
        <a:ext cx="1041402" cy="1041402"/>
      </dsp:txXfrm>
    </dsp:sp>
    <dsp:sp modelId="{A9394F66-D35D-47DC-B069-5ABE9802AB80}">
      <dsp:nvSpPr>
        <dsp:cNvPr id="0" name=""/>
        <dsp:cNvSpPr/>
      </dsp:nvSpPr>
      <dsp:spPr>
        <a:xfrm>
          <a:off x="6831523" y="1638364"/>
          <a:ext cx="3071933" cy="1625599"/>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2318" tIns="165100" rIns="242318" bIns="165100" numCol="1" spcCol="1270" anchor="t" anchorCtr="0">
          <a:noAutofit/>
        </a:bodyPr>
        <a:lstStyle/>
        <a:p>
          <a:pPr marL="0" lvl="0" indent="0" algn="l" defTabSz="488950">
            <a:lnSpc>
              <a:spcPct val="90000"/>
            </a:lnSpc>
            <a:spcBef>
              <a:spcPct val="0"/>
            </a:spcBef>
            <a:spcAft>
              <a:spcPct val="35000"/>
            </a:spcAft>
            <a:buNone/>
          </a:pPr>
          <a:r>
            <a:rPr lang="en-GB" sz="1100" b="0" i="0" kern="1200"/>
            <a:t>Show environmental and monetary benefits of using Cyclistic Bike Share annual membership service for work commute to casual riders.</a:t>
          </a:r>
          <a:endParaRPr lang="en-US" sz="1100" kern="1200"/>
        </a:p>
      </dsp:txBody>
      <dsp:txXfrm>
        <a:off x="6831523" y="1963484"/>
        <a:ext cx="3071933" cy="1300479"/>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12/15/2022</a:t>
            </a:fld>
            <a:endParaRPr lang="en-US"/>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94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12/15/2022</a:t>
            </a:fld>
            <a:endParaRPr lang="en-US"/>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202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12/15/2022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48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12/15/2022</a:t>
            </a:fld>
            <a:endParaRPr lang="en-US"/>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32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12/15/2022</a:t>
            </a:fld>
            <a:endParaRPr lang="en-US"/>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703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12/15/2022</a:t>
            </a:fld>
            <a:endParaRPr lang="en-US"/>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69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12/15/2022</a:t>
            </a:fld>
            <a:endParaRPr lang="en-US"/>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87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12/15/2022</a:t>
            </a:fld>
            <a:endParaRPr lang="en-US"/>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3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12/15/2022</a:t>
            </a:fld>
            <a:endParaRPr lang="en-US"/>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a:p>
        </p:txBody>
      </p:sp>
    </p:spTree>
    <p:extLst>
      <p:ext uri="{BB962C8B-B14F-4D97-AF65-F5344CB8AC3E}">
        <p14:creationId xmlns:p14="http://schemas.microsoft.com/office/powerpoint/2010/main" val="3670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12/15/2022</a:t>
            </a:fld>
            <a:endParaRPr lang="en-US"/>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33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12/15/2022</a:t>
            </a:fld>
            <a:endParaRPr lang="en-US"/>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5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lIns="109728" tIns="109728" rIns="109728" bIns="91440" anchor="t"/>
          <a:lstStyle/>
          <a:p>
            <a:r>
              <a:rPr lang="en-US"/>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lIns="109728" tIns="109728" rIns="109728" bIns="91440" anchor="ctr"/>
          <a:lstStyle>
            <a:lvl1pPr algn="l">
              <a:defRPr sz="1050" b="0" i="0">
                <a:solidFill>
                  <a:schemeClr val="tx1">
                    <a:tint val="75000"/>
                  </a:schemeClr>
                </a:solidFill>
                <a:latin typeface="+mn-lt"/>
              </a:defRPr>
            </a:lvl1pPr>
          </a:lstStyle>
          <a:p>
            <a:fld id="{A5B0A250-5CC0-1746-B209-08E8B0DAE6AF}" type="datetimeFigureOut">
              <a:rPr lang="en-US" smtClean="0"/>
              <a:pPr/>
              <a:t>12/15/2022</a:t>
            </a:fld>
            <a:endParaRPr lang="en-US"/>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lIns="109728" tIns="109728" rIns="109728" bIns="91440" anchor="ctr"/>
          <a:lstStyle>
            <a:lvl1pPr algn="l">
              <a:defRPr sz="1050" b="0" i="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lIns="109728" tIns="109728" rIns="109728" bIns="9144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a:p>
        </p:txBody>
      </p:sp>
    </p:spTree>
    <p:extLst>
      <p:ext uri="{BB962C8B-B14F-4D97-AF65-F5344CB8AC3E}">
        <p14:creationId xmlns:p14="http://schemas.microsoft.com/office/powerpoint/2010/main" val="43922029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10000"/>
        </a:lnSpc>
        <a:spcBef>
          <a:spcPct val="0"/>
        </a:spcBef>
        <a:buNone/>
        <a:defRPr sz="4000" b="1" i="0" kern="1200" spc="11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900"/>
        </a:spcBef>
        <a:buFont typeface="Arial" panose="020B0604020202020204" pitchFamily="34" charset="0"/>
        <a:buChar char="•"/>
        <a:defRPr sz="2400" b="0" i="0" kern="1200" spc="70">
          <a:solidFill>
            <a:schemeClr val="tx1"/>
          </a:solidFill>
          <a:latin typeface="+mn-lt"/>
          <a:ea typeface="+mn-ea"/>
          <a:cs typeface="+mn-cs"/>
        </a:defRPr>
      </a:lvl1pPr>
      <a:lvl2pPr marL="685800" indent="-228600" algn="l" defTabSz="914400" rtl="0" eaLnBrk="1" latinLnBrk="0" hangingPunct="1">
        <a:lnSpc>
          <a:spcPct val="114000"/>
        </a:lnSpc>
        <a:spcBef>
          <a:spcPts val="900"/>
        </a:spcBef>
        <a:buFont typeface="Arial" panose="020B0604020202020204" pitchFamily="34" charset="0"/>
        <a:buChar char="•"/>
        <a:defRPr sz="2000" b="0" i="0" kern="1200" spc="70">
          <a:solidFill>
            <a:schemeClr val="tx1"/>
          </a:solidFill>
          <a:latin typeface="+mn-lt"/>
          <a:ea typeface="+mn-ea"/>
          <a:cs typeface="+mn-cs"/>
        </a:defRPr>
      </a:lvl2pPr>
      <a:lvl3pPr marL="1143000" indent="-228600" algn="l" defTabSz="914400" rtl="0" eaLnBrk="1" latinLnBrk="0" hangingPunct="1">
        <a:lnSpc>
          <a:spcPct val="114000"/>
        </a:lnSpc>
        <a:spcBef>
          <a:spcPts val="900"/>
        </a:spcBef>
        <a:buFont typeface="Arial" panose="020B0604020202020204" pitchFamily="34" charset="0"/>
        <a:buChar char="•"/>
        <a:defRPr sz="1800" b="0" i="0" kern="1200" spc="70">
          <a:solidFill>
            <a:schemeClr val="tx1"/>
          </a:solidFill>
          <a:latin typeface="+mn-lt"/>
          <a:ea typeface="+mn-ea"/>
          <a:cs typeface="+mn-cs"/>
        </a:defRPr>
      </a:lvl3pPr>
      <a:lvl4pPr marL="1600200" indent="-228600" algn="l" defTabSz="914400" rtl="0" eaLnBrk="1" latinLnBrk="0" hangingPunct="1">
        <a:lnSpc>
          <a:spcPct val="114000"/>
        </a:lnSpc>
        <a:spcBef>
          <a:spcPts val="900"/>
        </a:spcBef>
        <a:buFont typeface="Arial" panose="020B0604020202020204" pitchFamily="34" charset="0"/>
        <a:buChar char="•"/>
        <a:defRPr sz="1600" b="0" i="0" kern="1200" spc="70">
          <a:solidFill>
            <a:schemeClr val="tx1"/>
          </a:solidFill>
          <a:latin typeface="+mn-lt"/>
          <a:ea typeface="+mn-ea"/>
          <a:cs typeface="+mn-cs"/>
        </a:defRPr>
      </a:lvl4pPr>
      <a:lvl5pPr marL="2057400" indent="-228600" algn="l" defTabSz="914400" rtl="0" eaLnBrk="1" latinLnBrk="0" hangingPunct="1">
        <a:lnSpc>
          <a:spcPct val="114000"/>
        </a:lnSpc>
        <a:spcBef>
          <a:spcPts val="900"/>
        </a:spcBef>
        <a:buFont typeface="Arial" panose="020B0604020202020204" pitchFamily="34" charset="0"/>
        <a:buChar char="•"/>
        <a:defRPr sz="1400" b="0" i="0" kern="1200" spc="7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65150" y="768334"/>
            <a:ext cx="8791501" cy="2866405"/>
          </a:xfrm>
        </p:spPr>
        <p:txBody>
          <a:bodyPr>
            <a:normAutofit/>
          </a:bodyPr>
          <a:lstStyle/>
          <a:p>
            <a:r>
              <a:rPr lang="en-GB" sz="7200" dirty="0" err="1">
                <a:solidFill>
                  <a:srgbClr val="C00000"/>
                </a:solidFill>
                <a:cs typeface="Segoe UI"/>
              </a:rPr>
              <a:t>Cyclistic</a:t>
            </a:r>
            <a:r>
              <a:rPr lang="en-GB" sz="7200" dirty="0">
                <a:cs typeface="Segoe UI"/>
              </a:rPr>
              <a:t> Bike Share Analysis</a:t>
            </a:r>
            <a:endParaRPr lang="en-GB" sz="7200" dirty="0"/>
          </a:p>
        </p:txBody>
      </p:sp>
      <p:sp>
        <p:nvSpPr>
          <p:cNvPr id="3" name="Subtitle 2"/>
          <p:cNvSpPr>
            <a:spLocks noGrp="1"/>
          </p:cNvSpPr>
          <p:nvPr>
            <p:ph type="subTitle" idx="1"/>
          </p:nvPr>
        </p:nvSpPr>
        <p:spPr>
          <a:xfrm>
            <a:off x="7839869" y="4283239"/>
            <a:ext cx="3862314" cy="1475177"/>
          </a:xfrm>
        </p:spPr>
        <p:txBody>
          <a:bodyPr>
            <a:normAutofit/>
          </a:bodyPr>
          <a:lstStyle/>
          <a:p>
            <a:r>
              <a:rPr lang="en-GB" b="1" dirty="0">
                <a:cs typeface="Segoe UI"/>
              </a:rPr>
              <a:t>Made By -</a:t>
            </a:r>
          </a:p>
          <a:p>
            <a:pPr>
              <a:lnSpc>
                <a:spcPct val="113999"/>
              </a:lnSpc>
            </a:pPr>
            <a:r>
              <a:rPr lang="en-GB" dirty="0">
                <a:solidFill>
                  <a:srgbClr val="C00000"/>
                </a:solidFill>
                <a:cs typeface="Segoe UI"/>
              </a:rPr>
              <a:t>Protyoy Pritam Goswami</a:t>
            </a:r>
          </a:p>
        </p:txBody>
      </p:sp>
      <p:cxnSp>
        <p:nvCxnSpPr>
          <p:cNvPr id="33" name="Straight Connector 9">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4" name="Group 11">
            <a:extLst>
              <a:ext uri="{FF2B5EF4-FFF2-40B4-BE49-F238E27FC236}">
                <a16:creationId xmlns:a16="http://schemas.microsoft.com/office/drawing/2014/main" id="{E63AF7E2-A240-C246-AFB8-2AD8FF4621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3">
              <a:extLst>
                <a:ext uri="{FF2B5EF4-FFF2-40B4-BE49-F238E27FC236}">
                  <a16:creationId xmlns:a16="http://schemas.microsoft.com/office/drawing/2014/main" id="{760799C4-90B2-C44F-B45C-4128C830B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24">
              <a:extLst>
                <a:ext uri="{FF2B5EF4-FFF2-40B4-BE49-F238E27FC236}">
                  <a16:creationId xmlns:a16="http://schemas.microsoft.com/office/drawing/2014/main" id="{8117A5FF-BE82-D049-80D2-F42CEB9E7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0BDBD55C-A498-F545-BABF-ACA34A20E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6">
              <a:extLst>
                <a:ext uri="{FF2B5EF4-FFF2-40B4-BE49-F238E27FC236}">
                  <a16:creationId xmlns:a16="http://schemas.microsoft.com/office/drawing/2014/main" id="{FC6DFD41-F3C6-7747-98B3-A47594E7B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7">
              <a:extLst>
                <a:ext uri="{FF2B5EF4-FFF2-40B4-BE49-F238E27FC236}">
                  <a16:creationId xmlns:a16="http://schemas.microsoft.com/office/drawing/2014/main" id="{FA2D6C8B-5842-3443-BC3B-700D61C56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28">
              <a:extLst>
                <a:ext uri="{FF2B5EF4-FFF2-40B4-BE49-F238E27FC236}">
                  <a16:creationId xmlns:a16="http://schemas.microsoft.com/office/drawing/2014/main" id="{C7442654-B5C0-1847-A829-082D07974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9">
              <a:extLst>
                <a:ext uri="{FF2B5EF4-FFF2-40B4-BE49-F238E27FC236}">
                  <a16:creationId xmlns:a16="http://schemas.microsoft.com/office/drawing/2014/main" id="{42B39F10-6841-E54C-8D10-69B571EE1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A74190-1F38-8C93-EA4F-2E14DED4A2DE}"/>
              </a:ext>
            </a:extLst>
          </p:cNvPr>
          <p:cNvSpPr>
            <a:spLocks noGrp="1"/>
          </p:cNvSpPr>
          <p:nvPr>
            <p:ph idx="1"/>
          </p:nvPr>
        </p:nvSpPr>
        <p:spPr>
          <a:xfrm>
            <a:off x="6155706" y="817197"/>
            <a:ext cx="5469631" cy="1814991"/>
          </a:xfrm>
        </p:spPr>
        <p:txBody>
          <a:bodyPr lIns="109728" tIns="109728" rIns="109728" bIns="91440" anchor="t">
            <a:normAutofit/>
          </a:bodyPr>
          <a:lstStyle/>
          <a:p>
            <a:pPr>
              <a:lnSpc>
                <a:spcPct val="104000"/>
              </a:lnSpc>
            </a:pPr>
            <a:r>
              <a:rPr lang="en-GB" sz="1300" b="1" dirty="0">
                <a:solidFill>
                  <a:schemeClr val="accent3">
                    <a:lumMod val="50000"/>
                  </a:schemeClr>
                </a:solidFill>
                <a:cs typeface="Segoe UI"/>
              </a:rPr>
              <a:t>Long rides on Weekends</a:t>
            </a:r>
            <a:endParaRPr lang="en-US" sz="1300" dirty="0">
              <a:solidFill>
                <a:schemeClr val="accent3">
                  <a:lumMod val="50000"/>
                </a:schemeClr>
              </a:solidFill>
              <a:cs typeface="Segoe UI"/>
            </a:endParaRPr>
          </a:p>
          <a:p>
            <a:pPr lvl="1">
              <a:lnSpc>
                <a:spcPct val="104000"/>
              </a:lnSpc>
            </a:pPr>
            <a:r>
              <a:rPr lang="en-GB" sz="1300" dirty="0">
                <a:ea typeface="+mn-lt"/>
                <a:cs typeface="+mn-lt"/>
              </a:rPr>
              <a:t>Both casual and annual riders have greater average ride duration on weekends.</a:t>
            </a:r>
            <a:endParaRPr lang="en-GB" sz="1300" dirty="0">
              <a:cs typeface="Segoe UI"/>
            </a:endParaRPr>
          </a:p>
          <a:p>
            <a:pPr lvl="1">
              <a:lnSpc>
                <a:spcPct val="104000"/>
              </a:lnSpc>
            </a:pPr>
            <a:r>
              <a:rPr lang="en-GB" sz="1300" dirty="0">
                <a:ea typeface="+mn-lt"/>
                <a:cs typeface="+mn-lt"/>
              </a:rPr>
              <a:t>Casual riders surpasses annual members by average ride hours on all days.</a:t>
            </a:r>
            <a:endParaRPr lang="en-GB" sz="1300" dirty="0">
              <a:cs typeface="Segoe UI"/>
            </a:endParaRPr>
          </a:p>
        </p:txBody>
      </p:sp>
      <p:grpSp>
        <p:nvGrpSpPr>
          <p:cNvPr id="16" name="Group 19">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1"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25">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D1124F27-7645-44DD-C725-F4FF6B55256E}"/>
              </a:ext>
            </a:extLst>
          </p:cNvPr>
          <p:cNvSpPr>
            <a:spLocks noGrp="1"/>
          </p:cNvSpPr>
          <p:nvPr>
            <p:ph type="title"/>
          </p:nvPr>
        </p:nvSpPr>
        <p:spPr>
          <a:xfrm>
            <a:off x="565150" y="532764"/>
            <a:ext cx="5017694" cy="1587449"/>
          </a:xfrm>
        </p:spPr>
        <p:txBody>
          <a:bodyPr>
            <a:normAutofit/>
          </a:bodyPr>
          <a:lstStyle/>
          <a:p>
            <a:r>
              <a:rPr lang="en-GB" sz="3700" u="sng" dirty="0">
                <a:solidFill>
                  <a:srgbClr val="C00000"/>
                </a:solidFill>
                <a:cs typeface="Segoe UI"/>
              </a:rPr>
              <a:t>Avg. Ride Duration</a:t>
            </a:r>
            <a:br>
              <a:rPr lang="en-GB" sz="3700" u="sng" dirty="0">
                <a:solidFill>
                  <a:srgbClr val="C00000"/>
                </a:solidFill>
                <a:cs typeface="Segoe UI"/>
              </a:rPr>
            </a:br>
            <a:r>
              <a:rPr lang="en-GB" sz="2400" dirty="0">
                <a:cs typeface="Segoe UI"/>
              </a:rPr>
              <a:t>by Day of Week</a:t>
            </a:r>
            <a:endParaRPr lang="en-US" sz="2400" dirty="0">
              <a:cs typeface="Segoe UI"/>
            </a:endParaRPr>
          </a:p>
        </p:txBody>
      </p:sp>
      <p:pic>
        <p:nvPicPr>
          <p:cNvPr id="9" name="Picture 9" descr="Chart, bar chart&#10;&#10;Description automatically generated">
            <a:extLst>
              <a:ext uri="{FF2B5EF4-FFF2-40B4-BE49-F238E27FC236}">
                <a16:creationId xmlns:a16="http://schemas.microsoft.com/office/drawing/2014/main" id="{55FA9FD8-0A3B-0E42-CDB2-5EBF380B7C2D}"/>
              </a:ext>
            </a:extLst>
          </p:cNvPr>
          <p:cNvPicPr>
            <a:picLocks noChangeAspect="1"/>
          </p:cNvPicPr>
          <p:nvPr/>
        </p:nvPicPr>
        <p:blipFill>
          <a:blip r:embed="rId2"/>
          <a:stretch>
            <a:fillRect/>
          </a:stretch>
        </p:blipFill>
        <p:spPr>
          <a:xfrm>
            <a:off x="1402556" y="2693193"/>
            <a:ext cx="4755356" cy="3186113"/>
          </a:xfrm>
          <a:prstGeom prst="rect">
            <a:avLst/>
          </a:prstGeom>
        </p:spPr>
      </p:pic>
      <p:pic>
        <p:nvPicPr>
          <p:cNvPr id="10" name="Picture 10" descr="Chart, bar chart&#10;&#10;Description automatically generated">
            <a:extLst>
              <a:ext uri="{FF2B5EF4-FFF2-40B4-BE49-F238E27FC236}">
                <a16:creationId xmlns:a16="http://schemas.microsoft.com/office/drawing/2014/main" id="{A85CFE41-14DB-BDC4-93E9-95AB1F901B8F}"/>
              </a:ext>
            </a:extLst>
          </p:cNvPr>
          <p:cNvPicPr>
            <a:picLocks noChangeAspect="1"/>
          </p:cNvPicPr>
          <p:nvPr/>
        </p:nvPicPr>
        <p:blipFill>
          <a:blip r:embed="rId3"/>
          <a:stretch>
            <a:fillRect/>
          </a:stretch>
        </p:blipFill>
        <p:spPr>
          <a:xfrm>
            <a:off x="6153150" y="2693193"/>
            <a:ext cx="4802981" cy="3186112"/>
          </a:xfrm>
          <a:prstGeom prst="rect">
            <a:avLst/>
          </a:prstGeom>
        </p:spPr>
      </p:pic>
    </p:spTree>
    <p:extLst>
      <p:ext uri="{BB962C8B-B14F-4D97-AF65-F5344CB8AC3E}">
        <p14:creationId xmlns:p14="http://schemas.microsoft.com/office/powerpoint/2010/main" val="192792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A74190-1F38-8C93-EA4F-2E14DED4A2DE}"/>
              </a:ext>
            </a:extLst>
          </p:cNvPr>
          <p:cNvSpPr>
            <a:spLocks noGrp="1"/>
          </p:cNvSpPr>
          <p:nvPr>
            <p:ph idx="1"/>
          </p:nvPr>
        </p:nvSpPr>
        <p:spPr>
          <a:xfrm>
            <a:off x="6155706" y="817197"/>
            <a:ext cx="5469631" cy="1814991"/>
          </a:xfrm>
        </p:spPr>
        <p:txBody>
          <a:bodyPr lIns="109728" tIns="109728" rIns="109728" bIns="91440" anchor="t">
            <a:normAutofit/>
          </a:bodyPr>
          <a:lstStyle/>
          <a:p>
            <a:pPr>
              <a:lnSpc>
                <a:spcPct val="104000"/>
              </a:lnSpc>
            </a:pPr>
            <a:r>
              <a:rPr lang="en-GB" sz="1300" b="1" dirty="0">
                <a:solidFill>
                  <a:schemeClr val="accent3">
                    <a:lumMod val="50000"/>
                  </a:schemeClr>
                </a:solidFill>
                <a:cs typeface="Segoe UI"/>
              </a:rPr>
              <a:t>Summer is soothing</a:t>
            </a:r>
          </a:p>
          <a:p>
            <a:pPr lvl="1">
              <a:lnSpc>
                <a:spcPct val="104000"/>
              </a:lnSpc>
            </a:pPr>
            <a:r>
              <a:rPr lang="en-GB" sz="1300" dirty="0">
                <a:ea typeface="+mn-lt"/>
                <a:cs typeface="+mn-lt"/>
              </a:rPr>
              <a:t>Both casual and annual riders have highest average ride duration in Summer and lowest in </a:t>
            </a:r>
            <a:r>
              <a:rPr lang="en-GB" sz="1300" dirty="0" err="1">
                <a:ea typeface="+mn-lt"/>
                <a:cs typeface="+mn-lt"/>
              </a:rPr>
              <a:t>WInter</a:t>
            </a:r>
            <a:r>
              <a:rPr lang="en-GB" sz="1300" dirty="0">
                <a:ea typeface="+mn-lt"/>
                <a:cs typeface="+mn-lt"/>
              </a:rPr>
              <a:t>.</a:t>
            </a:r>
            <a:endParaRPr lang="en-GB" sz="1300" dirty="0">
              <a:cs typeface="Segoe UI"/>
            </a:endParaRPr>
          </a:p>
          <a:p>
            <a:pPr lvl="1">
              <a:lnSpc>
                <a:spcPct val="104000"/>
              </a:lnSpc>
            </a:pPr>
            <a:r>
              <a:rPr lang="en-GB" sz="1300" dirty="0">
                <a:ea typeface="+mn-lt"/>
                <a:cs typeface="+mn-lt"/>
              </a:rPr>
              <a:t>Casual riders surpasses annual members by average ride duration in all seasons.</a:t>
            </a:r>
            <a:endParaRPr lang="en-GB" sz="1300" dirty="0">
              <a:cs typeface="Segoe UI"/>
            </a:endParaRPr>
          </a:p>
        </p:txBody>
      </p:sp>
      <p:grpSp>
        <p:nvGrpSpPr>
          <p:cNvPr id="16" name="Group 19">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1"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25">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D1124F27-7645-44DD-C725-F4FF6B55256E}"/>
              </a:ext>
            </a:extLst>
          </p:cNvPr>
          <p:cNvSpPr>
            <a:spLocks noGrp="1"/>
          </p:cNvSpPr>
          <p:nvPr>
            <p:ph type="title"/>
          </p:nvPr>
        </p:nvSpPr>
        <p:spPr>
          <a:xfrm>
            <a:off x="565150" y="532764"/>
            <a:ext cx="5017694" cy="1587449"/>
          </a:xfrm>
        </p:spPr>
        <p:txBody>
          <a:bodyPr>
            <a:normAutofit/>
          </a:bodyPr>
          <a:lstStyle/>
          <a:p>
            <a:r>
              <a:rPr lang="en-GB" sz="3700" u="sng" dirty="0">
                <a:solidFill>
                  <a:srgbClr val="C00000"/>
                </a:solidFill>
                <a:cs typeface="Segoe UI"/>
              </a:rPr>
              <a:t>Avg. Ride Duration</a:t>
            </a:r>
            <a:br>
              <a:rPr lang="en-GB" sz="3700" u="sng" dirty="0">
                <a:solidFill>
                  <a:srgbClr val="C00000"/>
                </a:solidFill>
                <a:cs typeface="Segoe UI"/>
              </a:rPr>
            </a:br>
            <a:r>
              <a:rPr lang="en-GB" sz="2400" dirty="0">
                <a:cs typeface="Segoe UI"/>
              </a:rPr>
              <a:t>by Season</a:t>
            </a:r>
            <a:endParaRPr lang="en-US" sz="2400" dirty="0">
              <a:cs typeface="Segoe UI"/>
            </a:endParaRPr>
          </a:p>
        </p:txBody>
      </p:sp>
      <p:pic>
        <p:nvPicPr>
          <p:cNvPr id="2" name="Picture 3">
            <a:extLst>
              <a:ext uri="{FF2B5EF4-FFF2-40B4-BE49-F238E27FC236}">
                <a16:creationId xmlns:a16="http://schemas.microsoft.com/office/drawing/2014/main" id="{5E4790D9-2DEB-D55B-4CD9-2147B893DFC2}"/>
              </a:ext>
            </a:extLst>
          </p:cNvPr>
          <p:cNvPicPr>
            <a:picLocks noChangeAspect="1"/>
          </p:cNvPicPr>
          <p:nvPr/>
        </p:nvPicPr>
        <p:blipFill>
          <a:blip r:embed="rId2"/>
          <a:stretch>
            <a:fillRect/>
          </a:stretch>
        </p:blipFill>
        <p:spPr>
          <a:xfrm>
            <a:off x="1366837" y="2705100"/>
            <a:ext cx="4731544" cy="3174206"/>
          </a:xfrm>
          <a:prstGeom prst="rect">
            <a:avLst/>
          </a:prstGeom>
        </p:spPr>
      </p:pic>
      <p:pic>
        <p:nvPicPr>
          <p:cNvPr id="4" name="Picture 4">
            <a:extLst>
              <a:ext uri="{FF2B5EF4-FFF2-40B4-BE49-F238E27FC236}">
                <a16:creationId xmlns:a16="http://schemas.microsoft.com/office/drawing/2014/main" id="{E4457871-27A4-E404-35E2-4E0B89B6B50C}"/>
              </a:ext>
            </a:extLst>
          </p:cNvPr>
          <p:cNvPicPr>
            <a:picLocks noChangeAspect="1"/>
          </p:cNvPicPr>
          <p:nvPr/>
        </p:nvPicPr>
        <p:blipFill>
          <a:blip r:embed="rId3"/>
          <a:stretch>
            <a:fillRect/>
          </a:stretch>
        </p:blipFill>
        <p:spPr>
          <a:xfrm>
            <a:off x="6093619" y="2705100"/>
            <a:ext cx="4719637" cy="3174206"/>
          </a:xfrm>
          <a:prstGeom prst="rect">
            <a:avLst/>
          </a:prstGeom>
        </p:spPr>
      </p:pic>
    </p:spTree>
    <p:extLst>
      <p:ext uri="{BB962C8B-B14F-4D97-AF65-F5344CB8AC3E}">
        <p14:creationId xmlns:p14="http://schemas.microsoft.com/office/powerpoint/2010/main" val="1391859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A74190-1F38-8C93-EA4F-2E14DED4A2DE}"/>
              </a:ext>
            </a:extLst>
          </p:cNvPr>
          <p:cNvSpPr>
            <a:spLocks noGrp="1"/>
          </p:cNvSpPr>
          <p:nvPr>
            <p:ph idx="1"/>
          </p:nvPr>
        </p:nvSpPr>
        <p:spPr>
          <a:xfrm>
            <a:off x="6155706" y="817197"/>
            <a:ext cx="5469631" cy="1814991"/>
          </a:xfrm>
        </p:spPr>
        <p:txBody>
          <a:bodyPr lIns="109728" tIns="109728" rIns="109728" bIns="91440" anchor="t">
            <a:normAutofit/>
          </a:bodyPr>
          <a:lstStyle/>
          <a:p>
            <a:pPr>
              <a:lnSpc>
                <a:spcPct val="104000"/>
              </a:lnSpc>
            </a:pPr>
            <a:r>
              <a:rPr lang="en-GB" sz="1300" b="1" dirty="0">
                <a:solidFill>
                  <a:schemeClr val="accent3">
                    <a:lumMod val="50000"/>
                  </a:schemeClr>
                </a:solidFill>
                <a:cs typeface="Segoe UI"/>
              </a:rPr>
              <a:t>Long day hours</a:t>
            </a:r>
          </a:p>
          <a:p>
            <a:pPr lvl="1">
              <a:lnSpc>
                <a:spcPct val="104000"/>
              </a:lnSpc>
            </a:pPr>
            <a:r>
              <a:rPr lang="en-GB" sz="1300" dirty="0">
                <a:ea typeface="+mn-lt"/>
                <a:cs typeface="+mn-lt"/>
              </a:rPr>
              <a:t>Casual riders tend to go for longer rides in late morning/noon time.</a:t>
            </a:r>
            <a:endParaRPr lang="en-GB" sz="1300" dirty="0">
              <a:cs typeface="Segoe UI"/>
            </a:endParaRPr>
          </a:p>
          <a:p>
            <a:pPr lvl="1">
              <a:lnSpc>
                <a:spcPct val="104000"/>
              </a:lnSpc>
            </a:pPr>
            <a:r>
              <a:rPr lang="en-GB" sz="1300" dirty="0">
                <a:ea typeface="+mn-lt"/>
                <a:cs typeface="+mn-lt"/>
              </a:rPr>
              <a:t>For annual members, average ride duration is almost same throughout whole day.</a:t>
            </a:r>
            <a:endParaRPr lang="en-GB" sz="1300" dirty="0">
              <a:cs typeface="Segoe UI"/>
            </a:endParaRPr>
          </a:p>
        </p:txBody>
      </p:sp>
      <p:grpSp>
        <p:nvGrpSpPr>
          <p:cNvPr id="16" name="Group 19">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1"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25">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D1124F27-7645-44DD-C725-F4FF6B55256E}"/>
              </a:ext>
            </a:extLst>
          </p:cNvPr>
          <p:cNvSpPr>
            <a:spLocks noGrp="1"/>
          </p:cNvSpPr>
          <p:nvPr>
            <p:ph type="title"/>
          </p:nvPr>
        </p:nvSpPr>
        <p:spPr>
          <a:xfrm>
            <a:off x="565150" y="532764"/>
            <a:ext cx="5017694" cy="1587449"/>
          </a:xfrm>
        </p:spPr>
        <p:txBody>
          <a:bodyPr>
            <a:normAutofit/>
          </a:bodyPr>
          <a:lstStyle/>
          <a:p>
            <a:r>
              <a:rPr lang="en-GB" sz="3700" u="sng" dirty="0">
                <a:solidFill>
                  <a:srgbClr val="C00000"/>
                </a:solidFill>
                <a:cs typeface="Segoe UI"/>
              </a:rPr>
              <a:t>Avg. Ride Duration</a:t>
            </a:r>
            <a:br>
              <a:rPr lang="en-GB" sz="3700" u="sng" dirty="0">
                <a:solidFill>
                  <a:srgbClr val="C00000"/>
                </a:solidFill>
                <a:cs typeface="Segoe UI"/>
              </a:rPr>
            </a:br>
            <a:r>
              <a:rPr lang="en-GB" sz="2400" dirty="0">
                <a:cs typeface="Segoe UI"/>
              </a:rPr>
              <a:t>by Hour of Day</a:t>
            </a:r>
            <a:endParaRPr lang="en-US" sz="2400" dirty="0">
              <a:cs typeface="Segoe UI"/>
            </a:endParaRPr>
          </a:p>
        </p:txBody>
      </p:sp>
      <p:pic>
        <p:nvPicPr>
          <p:cNvPr id="5" name="Picture 5">
            <a:extLst>
              <a:ext uri="{FF2B5EF4-FFF2-40B4-BE49-F238E27FC236}">
                <a16:creationId xmlns:a16="http://schemas.microsoft.com/office/drawing/2014/main" id="{6BD1E8F0-4C4E-50B2-7ED0-96AD201FACC7}"/>
              </a:ext>
            </a:extLst>
          </p:cNvPr>
          <p:cNvPicPr>
            <a:picLocks noChangeAspect="1"/>
          </p:cNvPicPr>
          <p:nvPr/>
        </p:nvPicPr>
        <p:blipFill>
          <a:blip r:embed="rId2"/>
          <a:stretch>
            <a:fillRect/>
          </a:stretch>
        </p:blipFill>
        <p:spPr>
          <a:xfrm>
            <a:off x="1271588" y="2705100"/>
            <a:ext cx="4826793" cy="3221831"/>
          </a:xfrm>
          <a:prstGeom prst="rect">
            <a:avLst/>
          </a:prstGeom>
        </p:spPr>
      </p:pic>
      <p:pic>
        <p:nvPicPr>
          <p:cNvPr id="6" name="Picture 6">
            <a:extLst>
              <a:ext uri="{FF2B5EF4-FFF2-40B4-BE49-F238E27FC236}">
                <a16:creationId xmlns:a16="http://schemas.microsoft.com/office/drawing/2014/main" id="{12872BC0-6BDE-6119-1E8E-BEC403112943}"/>
              </a:ext>
            </a:extLst>
          </p:cNvPr>
          <p:cNvPicPr>
            <a:picLocks noChangeAspect="1"/>
          </p:cNvPicPr>
          <p:nvPr/>
        </p:nvPicPr>
        <p:blipFill>
          <a:blip r:embed="rId3"/>
          <a:stretch>
            <a:fillRect/>
          </a:stretch>
        </p:blipFill>
        <p:spPr>
          <a:xfrm>
            <a:off x="6153150" y="2705100"/>
            <a:ext cx="4850607" cy="3221832"/>
          </a:xfrm>
          <a:prstGeom prst="rect">
            <a:avLst/>
          </a:prstGeom>
        </p:spPr>
      </p:pic>
    </p:spTree>
    <p:extLst>
      <p:ext uri="{BB962C8B-B14F-4D97-AF65-F5344CB8AC3E}">
        <p14:creationId xmlns:p14="http://schemas.microsoft.com/office/powerpoint/2010/main" val="3909582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5C1C14-24E3-1531-2E60-A01FD46AF329}"/>
              </a:ext>
            </a:extLst>
          </p:cNvPr>
          <p:cNvSpPr>
            <a:spLocks noGrp="1"/>
          </p:cNvSpPr>
          <p:nvPr>
            <p:ph type="title"/>
          </p:nvPr>
        </p:nvSpPr>
        <p:spPr>
          <a:xfrm>
            <a:off x="565150" y="258922"/>
            <a:ext cx="7006719" cy="1876202"/>
          </a:xfrm>
        </p:spPr>
        <p:txBody>
          <a:bodyPr>
            <a:normAutofit/>
          </a:bodyPr>
          <a:lstStyle/>
          <a:p>
            <a:pPr>
              <a:lnSpc>
                <a:spcPct val="100000"/>
              </a:lnSpc>
            </a:pPr>
            <a:r>
              <a:rPr lang="en-GB" sz="3700" u="sng" dirty="0">
                <a:solidFill>
                  <a:srgbClr val="C00000"/>
                </a:solidFill>
                <a:cs typeface="Segoe UI"/>
              </a:rPr>
              <a:t>Summery</a:t>
            </a:r>
            <a:br>
              <a:rPr lang="en-GB" sz="1600" u="sng" dirty="0">
                <a:cs typeface="Segoe UI"/>
              </a:rPr>
            </a:br>
            <a:r>
              <a:rPr lang="en-GB" sz="2400" dirty="0">
                <a:cs typeface="Segoe UI"/>
              </a:rPr>
              <a:t>What </a:t>
            </a:r>
            <a:r>
              <a:rPr lang="en-GB" sz="2400" dirty="0">
                <a:solidFill>
                  <a:srgbClr val="FFC000"/>
                </a:solidFill>
                <a:cs typeface="Segoe UI"/>
              </a:rPr>
              <a:t>difference</a:t>
            </a:r>
            <a:r>
              <a:rPr lang="en-GB" sz="2400" dirty="0">
                <a:cs typeface="Segoe UI"/>
              </a:rPr>
              <a:t> did we find between usage of </a:t>
            </a:r>
            <a:r>
              <a:rPr lang="en-GB" sz="2400" dirty="0">
                <a:solidFill>
                  <a:srgbClr val="FFC000"/>
                </a:solidFill>
                <a:cs typeface="Segoe UI"/>
              </a:rPr>
              <a:t>casual riders and annual members</a:t>
            </a:r>
            <a:r>
              <a:rPr lang="en-GB" sz="2400" dirty="0">
                <a:cs typeface="Segoe UI"/>
              </a:rPr>
              <a:t>?</a:t>
            </a:r>
            <a:endParaRPr lang="en-US" sz="2400" dirty="0">
              <a:cs typeface="Segoe UI"/>
            </a:endParaRPr>
          </a:p>
        </p:txBody>
      </p:sp>
      <p:sp>
        <p:nvSpPr>
          <p:cNvPr id="3" name="Content Placeholder 2">
            <a:extLst>
              <a:ext uri="{FF2B5EF4-FFF2-40B4-BE49-F238E27FC236}">
                <a16:creationId xmlns:a16="http://schemas.microsoft.com/office/drawing/2014/main" id="{E8A74190-1F38-8C93-EA4F-2E14DED4A2DE}"/>
              </a:ext>
            </a:extLst>
          </p:cNvPr>
          <p:cNvSpPr>
            <a:spLocks noGrp="1"/>
          </p:cNvSpPr>
          <p:nvPr>
            <p:ph idx="1"/>
          </p:nvPr>
        </p:nvSpPr>
        <p:spPr>
          <a:xfrm>
            <a:off x="565150" y="2160016"/>
            <a:ext cx="5066001" cy="3601212"/>
          </a:xfrm>
        </p:spPr>
        <p:txBody>
          <a:bodyPr lIns="109728" tIns="109728" rIns="109728" bIns="91440" anchor="t">
            <a:normAutofit/>
          </a:bodyPr>
          <a:lstStyle/>
          <a:p>
            <a:pPr>
              <a:lnSpc>
                <a:spcPct val="104000"/>
              </a:lnSpc>
            </a:pPr>
            <a:r>
              <a:rPr lang="en-GB" sz="2000" dirty="0">
                <a:solidFill>
                  <a:srgbClr val="FFC000"/>
                </a:solidFill>
                <a:cs typeface="Segoe UI"/>
              </a:rPr>
              <a:t>Casual riders</a:t>
            </a:r>
            <a:r>
              <a:rPr lang="en-GB" sz="2000" dirty="0">
                <a:cs typeface="Segoe UI"/>
              </a:rPr>
              <a:t> ride</a:t>
            </a:r>
            <a:r>
              <a:rPr lang="en-GB" sz="2000" dirty="0">
                <a:ea typeface="+mn-lt"/>
                <a:cs typeface="+mn-lt"/>
              </a:rPr>
              <a:t> </a:t>
            </a:r>
            <a:r>
              <a:rPr lang="en-GB" sz="2000" dirty="0">
                <a:solidFill>
                  <a:srgbClr val="FFC000"/>
                </a:solidFill>
                <a:ea typeface="+mn-lt"/>
                <a:cs typeface="+mn-lt"/>
              </a:rPr>
              <a:t>lesser but longer</a:t>
            </a:r>
            <a:r>
              <a:rPr lang="en-GB" sz="2000" dirty="0">
                <a:ea typeface="+mn-lt"/>
                <a:cs typeface="+mn-lt"/>
              </a:rPr>
              <a:t> than annual members. But on weekends and night hours, they surpass annual members.</a:t>
            </a:r>
            <a:endParaRPr lang="en-GB" sz="2000" dirty="0">
              <a:cs typeface="Segoe UI"/>
            </a:endParaRPr>
          </a:p>
          <a:p>
            <a:pPr>
              <a:lnSpc>
                <a:spcPct val="104000"/>
              </a:lnSpc>
            </a:pPr>
            <a:r>
              <a:rPr lang="en-GB" sz="2000" dirty="0">
                <a:cs typeface="Segoe UI"/>
              </a:rPr>
              <a:t>Many </a:t>
            </a:r>
            <a:r>
              <a:rPr lang="en-GB" sz="2000" dirty="0">
                <a:solidFill>
                  <a:srgbClr val="FFC000"/>
                </a:solidFill>
                <a:cs typeface="Segoe UI"/>
              </a:rPr>
              <a:t>annual members</a:t>
            </a:r>
            <a:r>
              <a:rPr lang="en-GB" sz="2000" dirty="0">
                <a:cs typeface="Segoe UI"/>
              </a:rPr>
              <a:t> use bike share to travel to </a:t>
            </a:r>
            <a:r>
              <a:rPr lang="en-GB" sz="2000" dirty="0">
                <a:solidFill>
                  <a:srgbClr val="FFC000"/>
                </a:solidFill>
                <a:cs typeface="Segoe UI"/>
              </a:rPr>
              <a:t>their workplaces</a:t>
            </a:r>
            <a:r>
              <a:rPr lang="en-GB" sz="2000" dirty="0">
                <a:cs typeface="Segoe UI"/>
              </a:rPr>
              <a:t>.</a:t>
            </a:r>
          </a:p>
          <a:p>
            <a:pPr>
              <a:lnSpc>
                <a:spcPct val="104000"/>
              </a:lnSpc>
            </a:pPr>
            <a:r>
              <a:rPr lang="en-GB" sz="2000" dirty="0">
                <a:solidFill>
                  <a:srgbClr val="FFC000"/>
                </a:solidFill>
                <a:cs typeface="Segoe UI"/>
              </a:rPr>
              <a:t>Classic</a:t>
            </a:r>
            <a:r>
              <a:rPr lang="en-GB" sz="2000" dirty="0">
                <a:solidFill>
                  <a:srgbClr val="FFC000"/>
                </a:solidFill>
                <a:ea typeface="+mn-lt"/>
                <a:cs typeface="+mn-lt"/>
              </a:rPr>
              <a:t> bike</a:t>
            </a:r>
            <a:r>
              <a:rPr lang="en-GB" sz="2000" dirty="0">
                <a:ea typeface="+mn-lt"/>
                <a:cs typeface="+mn-lt"/>
              </a:rPr>
              <a:t> is most popular. However annual members </a:t>
            </a:r>
            <a:r>
              <a:rPr lang="en-GB" sz="2000" dirty="0">
                <a:solidFill>
                  <a:srgbClr val="FFC000"/>
                </a:solidFill>
                <a:ea typeface="+mn-lt"/>
                <a:cs typeface="+mn-lt"/>
              </a:rPr>
              <a:t>do not use docked bike at all</a:t>
            </a:r>
            <a:r>
              <a:rPr lang="en-GB" sz="2000" dirty="0">
                <a:ea typeface="+mn-lt"/>
                <a:cs typeface="+mn-lt"/>
              </a:rPr>
              <a:t>.</a:t>
            </a:r>
          </a:p>
        </p:txBody>
      </p:sp>
      <p:cxnSp>
        <p:nvCxnSpPr>
          <p:cNvPr id="10" name="Straight Connector 9">
            <a:extLst>
              <a:ext uri="{FF2B5EF4-FFF2-40B4-BE49-F238E27FC236}">
                <a16:creationId xmlns:a16="http://schemas.microsoft.com/office/drawing/2014/main" id="{B1DA2280-4367-9844-92C8-D662486FBC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A9C303F-3A73-E440-923C-BAAF3176C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3" name="Oval 12">
              <a:extLst>
                <a:ext uri="{FF2B5EF4-FFF2-40B4-BE49-F238E27FC236}">
                  <a16:creationId xmlns:a16="http://schemas.microsoft.com/office/drawing/2014/main" id="{7B205DF0-BAE6-CF47-ABF8-A3266C711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7">
              <a:extLst>
                <a:ext uri="{FF2B5EF4-FFF2-40B4-BE49-F238E27FC236}">
                  <a16:creationId xmlns:a16="http://schemas.microsoft.com/office/drawing/2014/main" id="{30B64E66-F59E-9A4E-8CD3-2C62007DE4B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4669C99C-C50F-2A47-9BA2-EA4B62AD2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A2CE447-6B57-FC41-89F1-971B2338D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0">
              <a:extLst>
                <a:ext uri="{FF2B5EF4-FFF2-40B4-BE49-F238E27FC236}">
                  <a16:creationId xmlns:a16="http://schemas.microsoft.com/office/drawing/2014/main" id="{3F8C4B96-43F0-6448-90E8-4949AC2F2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978F21E1-A886-E449-BF38-C9AD29BDB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32">
              <a:extLst>
                <a:ext uri="{FF2B5EF4-FFF2-40B4-BE49-F238E27FC236}">
                  <a16:creationId xmlns:a16="http://schemas.microsoft.com/office/drawing/2014/main" id="{59A063CA-8B5F-6347-8A9F-3802824D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8">
              <a:extLst>
                <a:ext uri="{FF2B5EF4-FFF2-40B4-BE49-F238E27FC236}">
                  <a16:creationId xmlns:a16="http://schemas.microsoft.com/office/drawing/2014/main" id="{FBD0F012-879A-5849-A7F8-00E9C54BA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9">
              <a:extLst>
                <a:ext uri="{FF2B5EF4-FFF2-40B4-BE49-F238E27FC236}">
                  <a16:creationId xmlns:a16="http://schemas.microsoft.com/office/drawing/2014/main" id="{E67EA7D6-BAF0-E749-AE45-8979B3AE8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0">
              <a:extLst>
                <a:ext uri="{FF2B5EF4-FFF2-40B4-BE49-F238E27FC236}">
                  <a16:creationId xmlns:a16="http://schemas.microsoft.com/office/drawing/2014/main" id="{D20805D5-8675-4847-ACD6-15C16DC76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1">
              <a:extLst>
                <a:ext uri="{FF2B5EF4-FFF2-40B4-BE49-F238E27FC236}">
                  <a16:creationId xmlns:a16="http://schemas.microsoft.com/office/drawing/2014/main" id="{3B802874-ED6B-2D4D-8336-74AB1EA9E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2">
              <a:extLst>
                <a:ext uri="{FF2B5EF4-FFF2-40B4-BE49-F238E27FC236}">
                  <a16:creationId xmlns:a16="http://schemas.microsoft.com/office/drawing/2014/main" id="{D15F4AF4-9B59-CA46-920E-73456C5A4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3">
              <a:extLst>
                <a:ext uri="{FF2B5EF4-FFF2-40B4-BE49-F238E27FC236}">
                  <a16:creationId xmlns:a16="http://schemas.microsoft.com/office/drawing/2014/main" id="{11572EED-2C54-D948-A1DC-680DD79D0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54">
              <a:extLst>
                <a:ext uri="{FF2B5EF4-FFF2-40B4-BE49-F238E27FC236}">
                  <a16:creationId xmlns:a16="http://schemas.microsoft.com/office/drawing/2014/main" id="{D749F206-EF71-2B44-8F0B-E8DF4EAC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55">
              <a:extLst>
                <a:ext uri="{FF2B5EF4-FFF2-40B4-BE49-F238E27FC236}">
                  <a16:creationId xmlns:a16="http://schemas.microsoft.com/office/drawing/2014/main" id="{87EEC91C-B6CD-D74C-9DE5-3C9B9F304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56">
              <a:extLst>
                <a:ext uri="{FF2B5EF4-FFF2-40B4-BE49-F238E27FC236}">
                  <a16:creationId xmlns:a16="http://schemas.microsoft.com/office/drawing/2014/main" id="{AD44CA4C-ED5A-7544-8323-E623F94DA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57">
              <a:extLst>
                <a:ext uri="{FF2B5EF4-FFF2-40B4-BE49-F238E27FC236}">
                  <a16:creationId xmlns:a16="http://schemas.microsoft.com/office/drawing/2014/main" id="{ABC194E6-E855-7F4A-805B-25EC12AB0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58">
              <a:extLst>
                <a:ext uri="{FF2B5EF4-FFF2-40B4-BE49-F238E27FC236}">
                  <a16:creationId xmlns:a16="http://schemas.microsoft.com/office/drawing/2014/main" id="{D209722E-AECA-1049-BDC9-0B51AA5A2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59">
              <a:extLst>
                <a:ext uri="{FF2B5EF4-FFF2-40B4-BE49-F238E27FC236}">
                  <a16:creationId xmlns:a16="http://schemas.microsoft.com/office/drawing/2014/main" id="{A2380CC4-123C-7A44-B83C-72C47DA2B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60">
              <a:extLst>
                <a:ext uri="{FF2B5EF4-FFF2-40B4-BE49-F238E27FC236}">
                  <a16:creationId xmlns:a16="http://schemas.microsoft.com/office/drawing/2014/main" id="{D1370748-8047-C249-8646-BFD370927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61">
              <a:extLst>
                <a:ext uri="{FF2B5EF4-FFF2-40B4-BE49-F238E27FC236}">
                  <a16:creationId xmlns:a16="http://schemas.microsoft.com/office/drawing/2014/main" id="{2BC8BE82-732A-EB48-8DC0-D671980E2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62">
              <a:extLst>
                <a:ext uri="{FF2B5EF4-FFF2-40B4-BE49-F238E27FC236}">
                  <a16:creationId xmlns:a16="http://schemas.microsoft.com/office/drawing/2014/main" id="{2E93D106-2906-D840-B04D-BB4DA10EE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63">
              <a:extLst>
                <a:ext uri="{FF2B5EF4-FFF2-40B4-BE49-F238E27FC236}">
                  <a16:creationId xmlns:a16="http://schemas.microsoft.com/office/drawing/2014/main" id="{19132191-F01A-8B42-8423-A583B760B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64">
              <a:extLst>
                <a:ext uri="{FF2B5EF4-FFF2-40B4-BE49-F238E27FC236}">
                  <a16:creationId xmlns:a16="http://schemas.microsoft.com/office/drawing/2014/main" id="{9310877A-9146-3E46-B915-B34AF09A1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6746542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5C1C14-24E3-1531-2E60-A01FD46AF329}"/>
              </a:ext>
            </a:extLst>
          </p:cNvPr>
          <p:cNvSpPr>
            <a:spLocks noGrp="1"/>
          </p:cNvSpPr>
          <p:nvPr>
            <p:ph type="title"/>
          </p:nvPr>
        </p:nvSpPr>
        <p:spPr>
          <a:xfrm>
            <a:off x="565150" y="770890"/>
            <a:ext cx="7335835" cy="1268984"/>
          </a:xfrm>
        </p:spPr>
        <p:txBody>
          <a:bodyPr>
            <a:normAutofit fontScale="90000"/>
          </a:bodyPr>
          <a:lstStyle/>
          <a:p>
            <a:pPr>
              <a:lnSpc>
                <a:spcPct val="100000"/>
              </a:lnSpc>
            </a:pPr>
            <a:r>
              <a:rPr lang="en-GB" sz="3600" u="sng" dirty="0">
                <a:solidFill>
                  <a:srgbClr val="C00000"/>
                </a:solidFill>
                <a:cs typeface="Segoe UI"/>
              </a:rPr>
              <a:t>Top 3 Recommendations</a:t>
            </a:r>
            <a:r>
              <a:rPr lang="en-GB" sz="2200" dirty="0">
                <a:cs typeface="Segoe UI"/>
              </a:rPr>
              <a:t> </a:t>
            </a:r>
            <a:br>
              <a:rPr lang="en-GB" sz="2200" dirty="0">
                <a:cs typeface="Segoe UI"/>
              </a:rPr>
            </a:br>
            <a:r>
              <a:rPr lang="en-GB" sz="2200" dirty="0">
                <a:cs typeface="Segoe UI"/>
              </a:rPr>
              <a:t>to convert casual riders into annual members</a:t>
            </a:r>
            <a:br>
              <a:rPr lang="en-GB" sz="2200" u="sng" dirty="0">
                <a:cs typeface="Segoe UI"/>
              </a:rPr>
            </a:br>
            <a:endParaRPr lang="en-GB" sz="2200" u="sng">
              <a:cs typeface="Segoe UI"/>
            </a:endParaRPr>
          </a:p>
        </p:txBody>
      </p:sp>
      <p:cxnSp>
        <p:nvCxnSpPr>
          <p:cNvPr id="44" name="Straight Connector 43">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8" name="Content Placeholder 2">
            <a:extLst>
              <a:ext uri="{FF2B5EF4-FFF2-40B4-BE49-F238E27FC236}">
                <a16:creationId xmlns:a16="http://schemas.microsoft.com/office/drawing/2014/main" id="{42A6F687-6D20-71CE-BAD0-8C29093CC92C}"/>
              </a:ext>
            </a:extLst>
          </p:cNvPr>
          <p:cNvGraphicFramePr>
            <a:graphicFrameLocks noGrp="1"/>
          </p:cNvGraphicFramePr>
          <p:nvPr>
            <p:ph idx="1"/>
            <p:extLst>
              <p:ext uri="{D42A27DB-BD31-4B8C-83A1-F6EECF244321}">
                <p14:modId xmlns:p14="http://schemas.microsoft.com/office/powerpoint/2010/main" val="1241755002"/>
              </p:ext>
            </p:extLst>
          </p:nvPr>
        </p:nvGraphicFramePr>
        <p:xfrm>
          <a:off x="967562" y="2497074"/>
          <a:ext cx="10249787" cy="3263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339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8" name="Oval 7">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B81AAD-1762-1E31-9E00-982F5721A65F}"/>
              </a:ext>
            </a:extLst>
          </p:cNvPr>
          <p:cNvSpPr>
            <a:spLocks noGrp="1"/>
          </p:cNvSpPr>
          <p:nvPr>
            <p:ph type="title"/>
          </p:nvPr>
        </p:nvSpPr>
        <p:spPr>
          <a:xfrm>
            <a:off x="565150" y="3016503"/>
            <a:ext cx="7335835" cy="2866405"/>
          </a:xfrm>
        </p:spPr>
        <p:txBody>
          <a:bodyPr vert="horz" lIns="91440" tIns="45720" rIns="91440" bIns="45720" rtlCol="0" anchor="b">
            <a:normAutofit/>
          </a:bodyPr>
          <a:lstStyle/>
          <a:p>
            <a:pPr>
              <a:lnSpc>
                <a:spcPct val="100000"/>
              </a:lnSpc>
            </a:pPr>
            <a:r>
              <a:rPr lang="en-US" sz="7200"/>
              <a:t>Thank you</a:t>
            </a:r>
          </a:p>
        </p:txBody>
      </p:sp>
      <p:cxnSp>
        <p:nvCxnSpPr>
          <p:cNvPr id="37" name="Straight Connector 36">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40" name="Oval 39">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6497744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5C1C14-24E3-1531-2E60-A01FD46AF329}"/>
              </a:ext>
            </a:extLst>
          </p:cNvPr>
          <p:cNvSpPr>
            <a:spLocks noGrp="1"/>
          </p:cNvSpPr>
          <p:nvPr>
            <p:ph type="title"/>
          </p:nvPr>
        </p:nvSpPr>
        <p:spPr>
          <a:xfrm>
            <a:off x="565150" y="770890"/>
            <a:ext cx="5066001" cy="1268984"/>
          </a:xfrm>
        </p:spPr>
        <p:txBody>
          <a:bodyPr>
            <a:noAutofit/>
          </a:bodyPr>
          <a:lstStyle/>
          <a:p>
            <a:pPr>
              <a:lnSpc>
                <a:spcPct val="100000"/>
              </a:lnSpc>
            </a:pPr>
            <a:r>
              <a:rPr lang="en-GB">
                <a:solidFill>
                  <a:srgbClr val="C00000"/>
                </a:solidFill>
                <a:cs typeface="Segoe UI"/>
              </a:rPr>
              <a:t>What</a:t>
            </a:r>
            <a:r>
              <a:rPr lang="en-GB">
                <a:cs typeface="Segoe UI"/>
              </a:rPr>
              <a:t> are we trying to find?</a:t>
            </a:r>
          </a:p>
        </p:txBody>
      </p:sp>
      <p:sp>
        <p:nvSpPr>
          <p:cNvPr id="3" name="Content Placeholder 2">
            <a:extLst>
              <a:ext uri="{FF2B5EF4-FFF2-40B4-BE49-F238E27FC236}">
                <a16:creationId xmlns:a16="http://schemas.microsoft.com/office/drawing/2014/main" id="{E8A74190-1F38-8C93-EA4F-2E14DED4A2DE}"/>
              </a:ext>
            </a:extLst>
          </p:cNvPr>
          <p:cNvSpPr>
            <a:spLocks noGrp="1"/>
          </p:cNvSpPr>
          <p:nvPr>
            <p:ph idx="1"/>
          </p:nvPr>
        </p:nvSpPr>
        <p:spPr>
          <a:xfrm>
            <a:off x="1053306" y="2160016"/>
            <a:ext cx="5066001" cy="3601212"/>
          </a:xfrm>
        </p:spPr>
        <p:txBody>
          <a:bodyPr lIns="109728" tIns="109728" rIns="109728" bIns="91440" anchor="t">
            <a:normAutofit/>
          </a:bodyPr>
          <a:lstStyle/>
          <a:p>
            <a:r>
              <a:rPr lang="en-GB" b="1">
                <a:solidFill>
                  <a:srgbClr val="FFC000"/>
                </a:solidFill>
                <a:cs typeface="Segoe UI"/>
              </a:rPr>
              <a:t>How Casual Riders and Annual Members use </a:t>
            </a:r>
            <a:r>
              <a:rPr lang="en-GB" b="1" err="1">
                <a:solidFill>
                  <a:srgbClr val="FFC000"/>
                </a:solidFill>
                <a:cs typeface="Segoe UI"/>
              </a:rPr>
              <a:t>Cyclistic</a:t>
            </a:r>
            <a:r>
              <a:rPr lang="en-GB" b="1">
                <a:solidFill>
                  <a:srgbClr val="FFC000"/>
                </a:solidFill>
                <a:cs typeface="Segoe UI"/>
              </a:rPr>
              <a:t> Bike Hire differently?</a:t>
            </a:r>
          </a:p>
        </p:txBody>
      </p:sp>
      <p:cxnSp>
        <p:nvCxnSpPr>
          <p:cNvPr id="10" name="Straight Connector 9">
            <a:extLst>
              <a:ext uri="{FF2B5EF4-FFF2-40B4-BE49-F238E27FC236}">
                <a16:creationId xmlns:a16="http://schemas.microsoft.com/office/drawing/2014/main" id="{B1DA2280-4367-9844-92C8-D662486FBC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A9C303F-3A73-E440-923C-BAAF3176C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3" name="Oval 12">
              <a:extLst>
                <a:ext uri="{FF2B5EF4-FFF2-40B4-BE49-F238E27FC236}">
                  <a16:creationId xmlns:a16="http://schemas.microsoft.com/office/drawing/2014/main" id="{7B205DF0-BAE6-CF47-ABF8-A3266C711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7">
              <a:extLst>
                <a:ext uri="{FF2B5EF4-FFF2-40B4-BE49-F238E27FC236}">
                  <a16:creationId xmlns:a16="http://schemas.microsoft.com/office/drawing/2014/main" id="{30B64E66-F59E-9A4E-8CD3-2C62007DE4B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4669C99C-C50F-2A47-9BA2-EA4B62AD2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A2CE447-6B57-FC41-89F1-971B2338D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0">
              <a:extLst>
                <a:ext uri="{FF2B5EF4-FFF2-40B4-BE49-F238E27FC236}">
                  <a16:creationId xmlns:a16="http://schemas.microsoft.com/office/drawing/2014/main" id="{3F8C4B96-43F0-6448-90E8-4949AC2F2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978F21E1-A886-E449-BF38-C9AD29BDB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32">
              <a:extLst>
                <a:ext uri="{FF2B5EF4-FFF2-40B4-BE49-F238E27FC236}">
                  <a16:creationId xmlns:a16="http://schemas.microsoft.com/office/drawing/2014/main" id="{59A063CA-8B5F-6347-8A9F-3802824D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8">
              <a:extLst>
                <a:ext uri="{FF2B5EF4-FFF2-40B4-BE49-F238E27FC236}">
                  <a16:creationId xmlns:a16="http://schemas.microsoft.com/office/drawing/2014/main" id="{FBD0F012-879A-5849-A7F8-00E9C54BA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9">
              <a:extLst>
                <a:ext uri="{FF2B5EF4-FFF2-40B4-BE49-F238E27FC236}">
                  <a16:creationId xmlns:a16="http://schemas.microsoft.com/office/drawing/2014/main" id="{E67EA7D6-BAF0-E749-AE45-8979B3AE8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0">
              <a:extLst>
                <a:ext uri="{FF2B5EF4-FFF2-40B4-BE49-F238E27FC236}">
                  <a16:creationId xmlns:a16="http://schemas.microsoft.com/office/drawing/2014/main" id="{D20805D5-8675-4847-ACD6-15C16DC76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1">
              <a:extLst>
                <a:ext uri="{FF2B5EF4-FFF2-40B4-BE49-F238E27FC236}">
                  <a16:creationId xmlns:a16="http://schemas.microsoft.com/office/drawing/2014/main" id="{3B802874-ED6B-2D4D-8336-74AB1EA9E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2">
              <a:extLst>
                <a:ext uri="{FF2B5EF4-FFF2-40B4-BE49-F238E27FC236}">
                  <a16:creationId xmlns:a16="http://schemas.microsoft.com/office/drawing/2014/main" id="{D15F4AF4-9B59-CA46-920E-73456C5A4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3">
              <a:extLst>
                <a:ext uri="{FF2B5EF4-FFF2-40B4-BE49-F238E27FC236}">
                  <a16:creationId xmlns:a16="http://schemas.microsoft.com/office/drawing/2014/main" id="{11572EED-2C54-D948-A1DC-680DD79D0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54">
              <a:extLst>
                <a:ext uri="{FF2B5EF4-FFF2-40B4-BE49-F238E27FC236}">
                  <a16:creationId xmlns:a16="http://schemas.microsoft.com/office/drawing/2014/main" id="{D749F206-EF71-2B44-8F0B-E8DF4EAC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55">
              <a:extLst>
                <a:ext uri="{FF2B5EF4-FFF2-40B4-BE49-F238E27FC236}">
                  <a16:creationId xmlns:a16="http://schemas.microsoft.com/office/drawing/2014/main" id="{87EEC91C-B6CD-D74C-9DE5-3C9B9F304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56">
              <a:extLst>
                <a:ext uri="{FF2B5EF4-FFF2-40B4-BE49-F238E27FC236}">
                  <a16:creationId xmlns:a16="http://schemas.microsoft.com/office/drawing/2014/main" id="{AD44CA4C-ED5A-7544-8323-E623F94DA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57">
              <a:extLst>
                <a:ext uri="{FF2B5EF4-FFF2-40B4-BE49-F238E27FC236}">
                  <a16:creationId xmlns:a16="http://schemas.microsoft.com/office/drawing/2014/main" id="{ABC194E6-E855-7F4A-805B-25EC12AB0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58">
              <a:extLst>
                <a:ext uri="{FF2B5EF4-FFF2-40B4-BE49-F238E27FC236}">
                  <a16:creationId xmlns:a16="http://schemas.microsoft.com/office/drawing/2014/main" id="{D209722E-AECA-1049-BDC9-0B51AA5A2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59">
              <a:extLst>
                <a:ext uri="{FF2B5EF4-FFF2-40B4-BE49-F238E27FC236}">
                  <a16:creationId xmlns:a16="http://schemas.microsoft.com/office/drawing/2014/main" id="{A2380CC4-123C-7A44-B83C-72C47DA2B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60">
              <a:extLst>
                <a:ext uri="{FF2B5EF4-FFF2-40B4-BE49-F238E27FC236}">
                  <a16:creationId xmlns:a16="http://schemas.microsoft.com/office/drawing/2014/main" id="{D1370748-8047-C249-8646-BFD370927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61">
              <a:extLst>
                <a:ext uri="{FF2B5EF4-FFF2-40B4-BE49-F238E27FC236}">
                  <a16:creationId xmlns:a16="http://schemas.microsoft.com/office/drawing/2014/main" id="{2BC8BE82-732A-EB48-8DC0-D671980E2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62">
              <a:extLst>
                <a:ext uri="{FF2B5EF4-FFF2-40B4-BE49-F238E27FC236}">
                  <a16:creationId xmlns:a16="http://schemas.microsoft.com/office/drawing/2014/main" id="{2E93D106-2906-D840-B04D-BB4DA10EE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63">
              <a:extLst>
                <a:ext uri="{FF2B5EF4-FFF2-40B4-BE49-F238E27FC236}">
                  <a16:creationId xmlns:a16="http://schemas.microsoft.com/office/drawing/2014/main" id="{19132191-F01A-8B42-8423-A583B760B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64">
              <a:extLst>
                <a:ext uri="{FF2B5EF4-FFF2-40B4-BE49-F238E27FC236}">
                  <a16:creationId xmlns:a16="http://schemas.microsoft.com/office/drawing/2014/main" id="{9310877A-9146-3E46-B915-B34AF09A1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7693191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A74190-1F38-8C93-EA4F-2E14DED4A2DE}"/>
              </a:ext>
            </a:extLst>
          </p:cNvPr>
          <p:cNvSpPr>
            <a:spLocks noGrp="1"/>
          </p:cNvSpPr>
          <p:nvPr>
            <p:ph idx="1"/>
          </p:nvPr>
        </p:nvSpPr>
        <p:spPr>
          <a:xfrm>
            <a:off x="6155706" y="817197"/>
            <a:ext cx="5457725" cy="1541148"/>
          </a:xfrm>
        </p:spPr>
        <p:txBody>
          <a:bodyPr lIns="109728" tIns="109728" rIns="109728" bIns="91440" anchor="t">
            <a:normAutofit/>
          </a:bodyPr>
          <a:lstStyle/>
          <a:p>
            <a:pPr>
              <a:lnSpc>
                <a:spcPct val="104000"/>
              </a:lnSpc>
            </a:pPr>
            <a:r>
              <a:rPr lang="en-GB" sz="1300" b="1" dirty="0">
                <a:solidFill>
                  <a:srgbClr val="C00000"/>
                </a:solidFill>
                <a:cs typeface="Segoe UI"/>
              </a:rPr>
              <a:t>Too many Casual Riders</a:t>
            </a:r>
            <a:endParaRPr lang="en-US" sz="1300" b="1">
              <a:solidFill>
                <a:srgbClr val="C00000"/>
              </a:solidFill>
              <a:cs typeface="Segoe UI"/>
            </a:endParaRPr>
          </a:p>
          <a:p>
            <a:pPr marL="628650" lvl="1">
              <a:lnSpc>
                <a:spcPct val="104000"/>
              </a:lnSpc>
            </a:pPr>
            <a:r>
              <a:rPr lang="en-GB" sz="1300" dirty="0">
                <a:cs typeface="Segoe UI"/>
              </a:rPr>
              <a:t>42% of total bike hires belongs to casual riders.</a:t>
            </a:r>
          </a:p>
        </p:txBody>
      </p:sp>
      <p:pic>
        <p:nvPicPr>
          <p:cNvPr id="4" name="Picture 4" descr="Chart, pie chart&#10;&#10;Description automatically generated">
            <a:extLst>
              <a:ext uri="{FF2B5EF4-FFF2-40B4-BE49-F238E27FC236}">
                <a16:creationId xmlns:a16="http://schemas.microsoft.com/office/drawing/2014/main" id="{B09852A3-DE42-7239-A9B2-EEB642F9AF3A}"/>
              </a:ext>
            </a:extLst>
          </p:cNvPr>
          <p:cNvPicPr>
            <a:picLocks noChangeAspect="1"/>
          </p:cNvPicPr>
          <p:nvPr/>
        </p:nvPicPr>
        <p:blipFill rotWithShape="1">
          <a:blip r:embed="rId2"/>
          <a:srcRect l="27027" t="7520" r="26174" b="11789"/>
          <a:stretch/>
        </p:blipFill>
        <p:spPr>
          <a:xfrm>
            <a:off x="4772888" y="2691638"/>
            <a:ext cx="2642821" cy="3189732"/>
          </a:xfrm>
          <a:prstGeom prst="rect">
            <a:avLst/>
          </a:prstGeom>
        </p:spPr>
      </p:pic>
      <p:grpSp>
        <p:nvGrpSpPr>
          <p:cNvPr id="11" name="Group 10">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D2DDB726-B420-C8EE-32C3-4B4F7D98FDA9}"/>
              </a:ext>
            </a:extLst>
          </p:cNvPr>
          <p:cNvSpPr txBox="1">
            <a:spLocks/>
          </p:cNvSpPr>
          <p:nvPr/>
        </p:nvSpPr>
        <p:spPr>
          <a:xfrm>
            <a:off x="565150" y="532764"/>
            <a:ext cx="4541445" cy="1587449"/>
          </a:xfrm>
          <a:prstGeom prst="rect">
            <a:avLst/>
          </a:prstGeom>
        </p:spPr>
        <p:txBody>
          <a:bodyPr lIns="109728" tIns="109728" rIns="109728" bIns="91440" anchor="t">
            <a:normAutofit/>
          </a:bodyPr>
          <a:lstStyle>
            <a:lvl1pPr algn="l" defTabSz="914400" rtl="0" eaLnBrk="1" latinLnBrk="0" hangingPunct="1">
              <a:lnSpc>
                <a:spcPct val="110000"/>
              </a:lnSpc>
              <a:spcBef>
                <a:spcPct val="0"/>
              </a:spcBef>
              <a:buNone/>
              <a:defRPr sz="4000" b="1" i="0" kern="1200" spc="110">
                <a:solidFill>
                  <a:schemeClr val="tx1"/>
                </a:solidFill>
                <a:latin typeface="+mj-lt"/>
                <a:ea typeface="+mj-ea"/>
                <a:cs typeface="+mj-cs"/>
              </a:defRPr>
            </a:lvl1pPr>
          </a:lstStyle>
          <a:p>
            <a:r>
              <a:rPr lang="en-GB" sz="3700" u="sng" dirty="0">
                <a:solidFill>
                  <a:srgbClr val="C00000"/>
                </a:solidFill>
                <a:cs typeface="Segoe UI"/>
              </a:rPr>
              <a:t>No. Of Bike Hires</a:t>
            </a:r>
            <a:br>
              <a:rPr lang="en-GB" sz="3700" u="sng" dirty="0">
                <a:solidFill>
                  <a:srgbClr val="C00000"/>
                </a:solidFill>
                <a:cs typeface="Segoe UI"/>
              </a:rPr>
            </a:br>
            <a:r>
              <a:rPr lang="en-GB" sz="2400" dirty="0">
                <a:cs typeface="Segoe UI"/>
              </a:rPr>
              <a:t>by Rider Category</a:t>
            </a:r>
            <a:endParaRPr lang="en-US" sz="2400" dirty="0"/>
          </a:p>
        </p:txBody>
      </p:sp>
    </p:spTree>
    <p:extLst>
      <p:ext uri="{BB962C8B-B14F-4D97-AF65-F5344CB8AC3E}">
        <p14:creationId xmlns:p14="http://schemas.microsoft.com/office/powerpoint/2010/main" val="2559161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A74190-1F38-8C93-EA4F-2E14DED4A2DE}"/>
              </a:ext>
            </a:extLst>
          </p:cNvPr>
          <p:cNvSpPr>
            <a:spLocks noGrp="1"/>
          </p:cNvSpPr>
          <p:nvPr>
            <p:ph idx="1"/>
          </p:nvPr>
        </p:nvSpPr>
        <p:spPr>
          <a:xfrm>
            <a:off x="6155706" y="817197"/>
            <a:ext cx="5457725" cy="1541148"/>
          </a:xfrm>
        </p:spPr>
        <p:txBody>
          <a:bodyPr lIns="109728" tIns="109728" rIns="109728" bIns="91440" anchor="t">
            <a:normAutofit/>
          </a:bodyPr>
          <a:lstStyle/>
          <a:p>
            <a:pPr>
              <a:lnSpc>
                <a:spcPct val="104000"/>
              </a:lnSpc>
            </a:pPr>
            <a:r>
              <a:rPr lang="en-GB" sz="1300" b="1" dirty="0">
                <a:solidFill>
                  <a:schemeClr val="accent5">
                    <a:lumMod val="75000"/>
                  </a:schemeClr>
                </a:solidFill>
                <a:cs typeface="Segoe UI"/>
              </a:rPr>
              <a:t>Casual rides on Weekends</a:t>
            </a:r>
            <a:endParaRPr lang="en-US" sz="1300">
              <a:solidFill>
                <a:schemeClr val="accent5">
                  <a:lumMod val="75000"/>
                </a:schemeClr>
              </a:solidFill>
              <a:cs typeface="Segoe UI"/>
            </a:endParaRPr>
          </a:p>
          <a:p>
            <a:pPr lvl="1">
              <a:lnSpc>
                <a:spcPct val="104000"/>
              </a:lnSpc>
            </a:pPr>
            <a:r>
              <a:rPr lang="en-GB" sz="1300" dirty="0">
                <a:ea typeface="+mn-lt"/>
                <a:cs typeface="+mn-lt"/>
              </a:rPr>
              <a:t>Casual Riders preferably ride on weekends while Annual Members ride regularly but especially on Tuesday, Wednesday and Thursday. </a:t>
            </a:r>
          </a:p>
          <a:p>
            <a:pPr lvl="1">
              <a:lnSpc>
                <a:spcPct val="104000"/>
              </a:lnSpc>
            </a:pPr>
            <a:r>
              <a:rPr lang="en-GB" sz="1300" dirty="0">
                <a:ea typeface="+mn-lt"/>
                <a:cs typeface="+mn-lt"/>
              </a:rPr>
              <a:t>Overall, weekend days are our high demand days.</a:t>
            </a:r>
            <a:endParaRPr lang="en-GB"/>
          </a:p>
        </p:txBody>
      </p:sp>
      <p:pic>
        <p:nvPicPr>
          <p:cNvPr id="10" name="Picture 10" descr="Chart&#10;&#10;Description automatically generated">
            <a:extLst>
              <a:ext uri="{FF2B5EF4-FFF2-40B4-BE49-F238E27FC236}">
                <a16:creationId xmlns:a16="http://schemas.microsoft.com/office/drawing/2014/main" id="{4A7283C0-0391-7FE6-A836-AA9A85DF7757}"/>
              </a:ext>
            </a:extLst>
          </p:cNvPr>
          <p:cNvPicPr>
            <a:picLocks noChangeAspect="1"/>
          </p:cNvPicPr>
          <p:nvPr/>
        </p:nvPicPr>
        <p:blipFill>
          <a:blip r:embed="rId2"/>
          <a:stretch>
            <a:fillRect/>
          </a:stretch>
        </p:blipFill>
        <p:spPr>
          <a:xfrm>
            <a:off x="926877" y="2691637"/>
            <a:ext cx="4779397" cy="3186265"/>
          </a:xfrm>
          <a:prstGeom prst="rect">
            <a:avLst/>
          </a:prstGeom>
        </p:spPr>
      </p:pic>
      <p:pic>
        <p:nvPicPr>
          <p:cNvPr id="11" name="Picture 11" descr="Chart, bar chart&#10;&#10;Description automatically generated">
            <a:extLst>
              <a:ext uri="{FF2B5EF4-FFF2-40B4-BE49-F238E27FC236}">
                <a16:creationId xmlns:a16="http://schemas.microsoft.com/office/drawing/2014/main" id="{CB47AE0E-C7DE-B14F-8294-9B23466585CF}"/>
              </a:ext>
            </a:extLst>
          </p:cNvPr>
          <p:cNvPicPr>
            <a:picLocks noChangeAspect="1"/>
          </p:cNvPicPr>
          <p:nvPr/>
        </p:nvPicPr>
        <p:blipFill>
          <a:blip r:embed="rId3"/>
          <a:stretch>
            <a:fillRect/>
          </a:stretch>
        </p:blipFill>
        <p:spPr>
          <a:xfrm>
            <a:off x="6483760" y="2691637"/>
            <a:ext cx="4779397" cy="3186265"/>
          </a:xfrm>
          <a:prstGeom prst="rect">
            <a:avLst/>
          </a:prstGeom>
        </p:spPr>
      </p:pic>
      <p:grpSp>
        <p:nvGrpSpPr>
          <p:cNvPr id="16" name="Group 19">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1"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25">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6636B200-BBC7-CB8B-9AF2-278CB528AC68}"/>
              </a:ext>
            </a:extLst>
          </p:cNvPr>
          <p:cNvSpPr>
            <a:spLocks noGrp="1"/>
          </p:cNvSpPr>
          <p:nvPr>
            <p:ph type="title"/>
          </p:nvPr>
        </p:nvSpPr>
        <p:spPr>
          <a:xfrm>
            <a:off x="565150" y="532764"/>
            <a:ext cx="4541445" cy="1587449"/>
          </a:xfrm>
        </p:spPr>
        <p:txBody>
          <a:bodyPr>
            <a:normAutofit/>
          </a:bodyPr>
          <a:lstStyle/>
          <a:p>
            <a:r>
              <a:rPr lang="en-GB" sz="3700" u="sng" dirty="0">
                <a:solidFill>
                  <a:srgbClr val="C00000"/>
                </a:solidFill>
                <a:cs typeface="Segoe UI"/>
              </a:rPr>
              <a:t>No. Of Bike Hires</a:t>
            </a:r>
            <a:br>
              <a:rPr lang="en-GB" sz="3700" u="sng" dirty="0">
                <a:solidFill>
                  <a:srgbClr val="C00000"/>
                </a:solidFill>
                <a:cs typeface="Segoe UI"/>
              </a:rPr>
            </a:br>
            <a:r>
              <a:rPr lang="en-GB" sz="2400" dirty="0">
                <a:cs typeface="Segoe UI"/>
              </a:rPr>
              <a:t>by Day of Week</a:t>
            </a:r>
            <a:endParaRPr lang="en-US" sz="2400" dirty="0"/>
          </a:p>
        </p:txBody>
      </p:sp>
    </p:spTree>
    <p:extLst>
      <p:ext uri="{BB962C8B-B14F-4D97-AF65-F5344CB8AC3E}">
        <p14:creationId xmlns:p14="http://schemas.microsoft.com/office/powerpoint/2010/main" val="298791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290AC3AE-AB6E-BBEA-2B0B-CA9284CFBC17}"/>
              </a:ext>
            </a:extLst>
          </p:cNvPr>
          <p:cNvSpPr>
            <a:spLocks noGrp="1"/>
          </p:cNvSpPr>
          <p:nvPr>
            <p:ph type="title"/>
          </p:nvPr>
        </p:nvSpPr>
        <p:spPr>
          <a:xfrm>
            <a:off x="565150" y="532764"/>
            <a:ext cx="4541445" cy="1587449"/>
          </a:xfrm>
        </p:spPr>
        <p:txBody>
          <a:bodyPr>
            <a:normAutofit/>
          </a:bodyPr>
          <a:lstStyle/>
          <a:p>
            <a:r>
              <a:rPr lang="en-GB" sz="3700" u="sng" dirty="0">
                <a:solidFill>
                  <a:srgbClr val="C00000"/>
                </a:solidFill>
                <a:cs typeface="Segoe UI"/>
              </a:rPr>
              <a:t>No. Of Bike Hires</a:t>
            </a:r>
            <a:br>
              <a:rPr lang="en-GB" sz="3700" u="sng" dirty="0">
                <a:solidFill>
                  <a:srgbClr val="C00000"/>
                </a:solidFill>
                <a:cs typeface="Segoe UI"/>
              </a:rPr>
            </a:br>
            <a:r>
              <a:rPr lang="en-GB" sz="2400" dirty="0">
                <a:cs typeface="Segoe UI"/>
              </a:rPr>
              <a:t>by Month/ Season</a:t>
            </a:r>
            <a:endParaRPr lang="en-US" sz="2400" dirty="0"/>
          </a:p>
        </p:txBody>
      </p:sp>
      <p:sp>
        <p:nvSpPr>
          <p:cNvPr id="3" name="Content Placeholder 2">
            <a:extLst>
              <a:ext uri="{FF2B5EF4-FFF2-40B4-BE49-F238E27FC236}">
                <a16:creationId xmlns:a16="http://schemas.microsoft.com/office/drawing/2014/main" id="{E8A74190-1F38-8C93-EA4F-2E14DED4A2DE}"/>
              </a:ext>
            </a:extLst>
          </p:cNvPr>
          <p:cNvSpPr>
            <a:spLocks noGrp="1"/>
          </p:cNvSpPr>
          <p:nvPr>
            <p:ph idx="1"/>
          </p:nvPr>
        </p:nvSpPr>
        <p:spPr>
          <a:xfrm>
            <a:off x="6155706" y="817197"/>
            <a:ext cx="5457725" cy="1541148"/>
          </a:xfrm>
        </p:spPr>
        <p:txBody>
          <a:bodyPr lIns="109728" tIns="109728" rIns="109728" bIns="91440" anchor="t">
            <a:normAutofit/>
          </a:bodyPr>
          <a:lstStyle/>
          <a:p>
            <a:pPr>
              <a:lnSpc>
                <a:spcPct val="104000"/>
              </a:lnSpc>
            </a:pPr>
            <a:r>
              <a:rPr lang="en-GB" sz="1300" b="1" dirty="0">
                <a:solidFill>
                  <a:schemeClr val="accent3">
                    <a:lumMod val="50000"/>
                  </a:schemeClr>
                </a:solidFill>
                <a:cs typeface="Segoe UI"/>
              </a:rPr>
              <a:t>Cool rides in Summer</a:t>
            </a:r>
            <a:endParaRPr lang="en-US" sz="1300" dirty="0">
              <a:solidFill>
                <a:schemeClr val="accent3">
                  <a:lumMod val="50000"/>
                </a:schemeClr>
              </a:solidFill>
              <a:cs typeface="Segoe UI"/>
            </a:endParaRPr>
          </a:p>
          <a:p>
            <a:pPr lvl="1">
              <a:lnSpc>
                <a:spcPct val="104000"/>
              </a:lnSpc>
            </a:pPr>
            <a:r>
              <a:rPr lang="en-GB" sz="1300" dirty="0">
                <a:ea typeface="+mn-lt"/>
                <a:cs typeface="+mn-lt"/>
              </a:rPr>
              <a:t>Summer is the most preferred season by our riders and Winter is the least.</a:t>
            </a:r>
          </a:p>
          <a:p>
            <a:pPr lvl="1">
              <a:lnSpc>
                <a:spcPct val="104000"/>
              </a:lnSpc>
            </a:pPr>
            <a:r>
              <a:rPr lang="en-GB" sz="1300" dirty="0">
                <a:ea typeface="+mn-lt"/>
                <a:cs typeface="+mn-lt"/>
              </a:rPr>
              <a:t>Casual riding drops by a huge margin in Winter.</a:t>
            </a:r>
            <a:endParaRPr lang="en-GB" sz="1300" dirty="0">
              <a:cs typeface="Segoe UI"/>
            </a:endParaRPr>
          </a:p>
        </p:txBody>
      </p:sp>
      <p:grpSp>
        <p:nvGrpSpPr>
          <p:cNvPr id="16" name="Group 19">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1"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25">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 name="Picture 3">
            <a:extLst>
              <a:ext uri="{FF2B5EF4-FFF2-40B4-BE49-F238E27FC236}">
                <a16:creationId xmlns:a16="http://schemas.microsoft.com/office/drawing/2014/main" id="{863436CD-7503-7287-DB25-3400F61764D9}"/>
              </a:ext>
            </a:extLst>
          </p:cNvPr>
          <p:cNvPicPr>
            <a:picLocks noChangeAspect="1"/>
          </p:cNvPicPr>
          <p:nvPr/>
        </p:nvPicPr>
        <p:blipFill>
          <a:blip r:embed="rId2"/>
          <a:stretch>
            <a:fillRect/>
          </a:stretch>
        </p:blipFill>
        <p:spPr>
          <a:xfrm>
            <a:off x="1283494" y="1657350"/>
            <a:ext cx="3243263" cy="2185988"/>
          </a:xfrm>
          <a:prstGeom prst="rect">
            <a:avLst/>
          </a:prstGeom>
        </p:spPr>
      </p:pic>
      <p:pic>
        <p:nvPicPr>
          <p:cNvPr id="4" name="Picture 4">
            <a:extLst>
              <a:ext uri="{FF2B5EF4-FFF2-40B4-BE49-F238E27FC236}">
                <a16:creationId xmlns:a16="http://schemas.microsoft.com/office/drawing/2014/main" id="{F7057BA4-4B23-391B-16A8-47CB80DBF2EF}"/>
              </a:ext>
            </a:extLst>
          </p:cNvPr>
          <p:cNvPicPr>
            <a:picLocks noChangeAspect="1"/>
          </p:cNvPicPr>
          <p:nvPr/>
        </p:nvPicPr>
        <p:blipFill>
          <a:blip r:embed="rId3"/>
          <a:stretch>
            <a:fillRect/>
          </a:stretch>
        </p:blipFill>
        <p:spPr>
          <a:xfrm>
            <a:off x="1283494" y="3788569"/>
            <a:ext cx="3278981" cy="2185987"/>
          </a:xfrm>
          <a:prstGeom prst="rect">
            <a:avLst/>
          </a:prstGeom>
        </p:spPr>
      </p:pic>
      <p:pic>
        <p:nvPicPr>
          <p:cNvPr id="5" name="Picture 5">
            <a:extLst>
              <a:ext uri="{FF2B5EF4-FFF2-40B4-BE49-F238E27FC236}">
                <a16:creationId xmlns:a16="http://schemas.microsoft.com/office/drawing/2014/main" id="{32411F2A-BBA9-A07E-B48F-5ED1A085961F}"/>
              </a:ext>
            </a:extLst>
          </p:cNvPr>
          <p:cNvPicPr>
            <a:picLocks noChangeAspect="1"/>
          </p:cNvPicPr>
          <p:nvPr/>
        </p:nvPicPr>
        <p:blipFill>
          <a:blip r:embed="rId4"/>
          <a:stretch>
            <a:fillRect/>
          </a:stretch>
        </p:blipFill>
        <p:spPr>
          <a:xfrm>
            <a:off x="4962525" y="2740819"/>
            <a:ext cx="3207543" cy="2138362"/>
          </a:xfrm>
          <a:prstGeom prst="rect">
            <a:avLst/>
          </a:prstGeom>
        </p:spPr>
      </p:pic>
      <p:pic>
        <p:nvPicPr>
          <p:cNvPr id="6" name="Picture 6">
            <a:extLst>
              <a:ext uri="{FF2B5EF4-FFF2-40B4-BE49-F238E27FC236}">
                <a16:creationId xmlns:a16="http://schemas.microsoft.com/office/drawing/2014/main" id="{DCB49A7C-6CE3-0603-A223-298E9C8ED125}"/>
              </a:ext>
            </a:extLst>
          </p:cNvPr>
          <p:cNvPicPr>
            <a:picLocks noChangeAspect="1"/>
          </p:cNvPicPr>
          <p:nvPr/>
        </p:nvPicPr>
        <p:blipFill>
          <a:blip r:embed="rId5"/>
          <a:stretch>
            <a:fillRect/>
          </a:stretch>
        </p:blipFill>
        <p:spPr>
          <a:xfrm>
            <a:off x="8296273" y="2752725"/>
            <a:ext cx="3171825" cy="2126456"/>
          </a:xfrm>
          <a:prstGeom prst="rect">
            <a:avLst/>
          </a:prstGeom>
        </p:spPr>
      </p:pic>
    </p:spTree>
    <p:extLst>
      <p:ext uri="{BB962C8B-B14F-4D97-AF65-F5344CB8AC3E}">
        <p14:creationId xmlns:p14="http://schemas.microsoft.com/office/powerpoint/2010/main" val="1218045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A74190-1F38-8C93-EA4F-2E14DED4A2DE}"/>
              </a:ext>
            </a:extLst>
          </p:cNvPr>
          <p:cNvSpPr>
            <a:spLocks noGrp="1"/>
          </p:cNvSpPr>
          <p:nvPr>
            <p:ph idx="1"/>
          </p:nvPr>
        </p:nvSpPr>
        <p:spPr>
          <a:xfrm>
            <a:off x="6155706" y="817197"/>
            <a:ext cx="5469631" cy="1814991"/>
          </a:xfrm>
        </p:spPr>
        <p:txBody>
          <a:bodyPr lIns="109728" tIns="109728" rIns="109728" bIns="91440" anchor="t">
            <a:normAutofit fontScale="92500"/>
          </a:bodyPr>
          <a:lstStyle/>
          <a:p>
            <a:pPr>
              <a:lnSpc>
                <a:spcPct val="104000"/>
              </a:lnSpc>
            </a:pPr>
            <a:r>
              <a:rPr lang="en-GB" sz="1300" b="1" dirty="0">
                <a:solidFill>
                  <a:schemeClr val="accent3">
                    <a:lumMod val="50000"/>
                  </a:schemeClr>
                </a:solidFill>
                <a:cs typeface="Segoe UI"/>
              </a:rPr>
              <a:t>Stress free rides after work</a:t>
            </a:r>
            <a:endParaRPr lang="en-US" sz="1300" dirty="0">
              <a:solidFill>
                <a:schemeClr val="accent3">
                  <a:lumMod val="50000"/>
                </a:schemeClr>
              </a:solidFill>
              <a:cs typeface="Segoe UI"/>
            </a:endParaRPr>
          </a:p>
          <a:p>
            <a:pPr lvl="1">
              <a:lnSpc>
                <a:spcPct val="104000"/>
              </a:lnSpc>
            </a:pPr>
            <a:r>
              <a:rPr lang="en-GB" sz="1300" dirty="0">
                <a:ea typeface="+mn-lt"/>
                <a:cs typeface="+mn-lt"/>
              </a:rPr>
              <a:t>Afternoon hours (4-7 pm) are high demand hours for both type of riders.</a:t>
            </a:r>
          </a:p>
          <a:p>
            <a:pPr lvl="1">
              <a:lnSpc>
                <a:spcPct val="104000"/>
              </a:lnSpc>
            </a:pPr>
            <a:r>
              <a:rPr lang="en-GB" sz="1300" dirty="0">
                <a:ea typeface="+mn-lt"/>
                <a:cs typeface="+mn-lt"/>
              </a:rPr>
              <a:t>There is also a high demand in riding for members in the morning office going hours. Also riding on weekdays was high for annual members which may indicate that they use bike share service to go to work.</a:t>
            </a:r>
            <a:endParaRPr lang="en-GB" sz="1300" dirty="0">
              <a:cs typeface="Segoe UI"/>
            </a:endParaRPr>
          </a:p>
        </p:txBody>
      </p:sp>
      <p:grpSp>
        <p:nvGrpSpPr>
          <p:cNvPr id="16" name="Group 19">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1"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25">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6636B200-BBC7-CB8B-9AF2-278CB528AC68}"/>
              </a:ext>
            </a:extLst>
          </p:cNvPr>
          <p:cNvSpPr>
            <a:spLocks noGrp="1"/>
          </p:cNvSpPr>
          <p:nvPr>
            <p:ph type="title"/>
          </p:nvPr>
        </p:nvSpPr>
        <p:spPr>
          <a:xfrm>
            <a:off x="565150" y="532764"/>
            <a:ext cx="4541445" cy="1587449"/>
          </a:xfrm>
        </p:spPr>
        <p:txBody>
          <a:bodyPr>
            <a:normAutofit/>
          </a:bodyPr>
          <a:lstStyle/>
          <a:p>
            <a:r>
              <a:rPr lang="en-GB" sz="3700" u="sng" dirty="0">
                <a:solidFill>
                  <a:srgbClr val="C00000"/>
                </a:solidFill>
                <a:cs typeface="Segoe UI"/>
              </a:rPr>
              <a:t>No. Of Bike Hires</a:t>
            </a:r>
            <a:br>
              <a:rPr lang="en-GB" sz="3700" u="sng" dirty="0">
                <a:solidFill>
                  <a:srgbClr val="C00000"/>
                </a:solidFill>
                <a:cs typeface="Segoe UI"/>
              </a:rPr>
            </a:br>
            <a:r>
              <a:rPr lang="en-GB" sz="2400" dirty="0">
                <a:cs typeface="Segoe UI"/>
              </a:rPr>
              <a:t>by Hour of Day</a:t>
            </a:r>
            <a:endParaRPr lang="en-US" sz="2400" dirty="0"/>
          </a:p>
        </p:txBody>
      </p:sp>
      <p:pic>
        <p:nvPicPr>
          <p:cNvPr id="2" name="Picture 3">
            <a:extLst>
              <a:ext uri="{FF2B5EF4-FFF2-40B4-BE49-F238E27FC236}">
                <a16:creationId xmlns:a16="http://schemas.microsoft.com/office/drawing/2014/main" id="{B3C39269-83FB-F54F-E5D3-8146101487A3}"/>
              </a:ext>
            </a:extLst>
          </p:cNvPr>
          <p:cNvPicPr>
            <a:picLocks noChangeAspect="1"/>
          </p:cNvPicPr>
          <p:nvPr/>
        </p:nvPicPr>
        <p:blipFill>
          <a:blip r:embed="rId2"/>
          <a:stretch>
            <a:fillRect/>
          </a:stretch>
        </p:blipFill>
        <p:spPr>
          <a:xfrm>
            <a:off x="938212" y="2693194"/>
            <a:ext cx="4719637" cy="3186112"/>
          </a:xfrm>
          <a:prstGeom prst="rect">
            <a:avLst/>
          </a:prstGeom>
        </p:spPr>
      </p:pic>
      <p:pic>
        <p:nvPicPr>
          <p:cNvPr id="4" name="Picture 4">
            <a:extLst>
              <a:ext uri="{FF2B5EF4-FFF2-40B4-BE49-F238E27FC236}">
                <a16:creationId xmlns:a16="http://schemas.microsoft.com/office/drawing/2014/main" id="{B3EEC548-A737-B209-7762-700309349E54}"/>
              </a:ext>
            </a:extLst>
          </p:cNvPr>
          <p:cNvPicPr>
            <a:picLocks noChangeAspect="1"/>
          </p:cNvPicPr>
          <p:nvPr/>
        </p:nvPicPr>
        <p:blipFill>
          <a:blip r:embed="rId3"/>
          <a:stretch>
            <a:fillRect/>
          </a:stretch>
        </p:blipFill>
        <p:spPr>
          <a:xfrm>
            <a:off x="6200775" y="2693194"/>
            <a:ext cx="4719636" cy="3186112"/>
          </a:xfrm>
          <a:prstGeom prst="rect">
            <a:avLst/>
          </a:prstGeom>
        </p:spPr>
      </p:pic>
    </p:spTree>
    <p:extLst>
      <p:ext uri="{BB962C8B-B14F-4D97-AF65-F5344CB8AC3E}">
        <p14:creationId xmlns:p14="http://schemas.microsoft.com/office/powerpoint/2010/main" val="339844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A74190-1F38-8C93-EA4F-2E14DED4A2DE}"/>
              </a:ext>
            </a:extLst>
          </p:cNvPr>
          <p:cNvSpPr>
            <a:spLocks noGrp="1"/>
          </p:cNvSpPr>
          <p:nvPr>
            <p:ph idx="1"/>
          </p:nvPr>
        </p:nvSpPr>
        <p:spPr>
          <a:xfrm>
            <a:off x="6155706" y="817197"/>
            <a:ext cx="5469631" cy="1814991"/>
          </a:xfrm>
        </p:spPr>
        <p:txBody>
          <a:bodyPr lIns="109728" tIns="109728" rIns="109728" bIns="91440" anchor="t">
            <a:normAutofit/>
          </a:bodyPr>
          <a:lstStyle/>
          <a:p>
            <a:pPr>
              <a:lnSpc>
                <a:spcPct val="104000"/>
              </a:lnSpc>
            </a:pPr>
            <a:r>
              <a:rPr lang="en-GB" sz="1300" b="1" dirty="0">
                <a:solidFill>
                  <a:schemeClr val="accent3">
                    <a:lumMod val="50000"/>
                  </a:schemeClr>
                </a:solidFill>
                <a:cs typeface="Segoe UI"/>
              </a:rPr>
              <a:t>Classic is more classy</a:t>
            </a:r>
            <a:endParaRPr lang="en-US" sz="1300" dirty="0">
              <a:solidFill>
                <a:schemeClr val="accent3">
                  <a:lumMod val="50000"/>
                </a:schemeClr>
              </a:solidFill>
              <a:cs typeface="Segoe UI"/>
            </a:endParaRPr>
          </a:p>
          <a:p>
            <a:pPr lvl="1">
              <a:lnSpc>
                <a:spcPct val="104000"/>
              </a:lnSpc>
            </a:pPr>
            <a:r>
              <a:rPr lang="en-GB" sz="1300" dirty="0">
                <a:ea typeface="+mn-lt"/>
                <a:cs typeface="+mn-lt"/>
              </a:rPr>
              <a:t>Both casual and annual riders prefer to ride classic bikes.</a:t>
            </a:r>
            <a:endParaRPr lang="en-GB" dirty="0"/>
          </a:p>
          <a:p>
            <a:pPr lvl="1">
              <a:lnSpc>
                <a:spcPct val="104000"/>
              </a:lnSpc>
            </a:pPr>
            <a:r>
              <a:rPr lang="en-GB" sz="1300" dirty="0">
                <a:ea typeface="+mn-lt"/>
                <a:cs typeface="+mn-lt"/>
              </a:rPr>
              <a:t>Annual members did not ride docked bike at all</a:t>
            </a:r>
            <a:endParaRPr lang="en-GB" sz="1300" dirty="0">
              <a:cs typeface="Segoe UI"/>
            </a:endParaRPr>
          </a:p>
        </p:txBody>
      </p:sp>
      <p:grpSp>
        <p:nvGrpSpPr>
          <p:cNvPr id="16" name="Group 19">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1"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25">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6636B200-BBC7-CB8B-9AF2-278CB528AC68}"/>
              </a:ext>
            </a:extLst>
          </p:cNvPr>
          <p:cNvSpPr>
            <a:spLocks noGrp="1"/>
          </p:cNvSpPr>
          <p:nvPr>
            <p:ph type="title"/>
          </p:nvPr>
        </p:nvSpPr>
        <p:spPr>
          <a:xfrm>
            <a:off x="565150" y="532764"/>
            <a:ext cx="4541445" cy="1587449"/>
          </a:xfrm>
        </p:spPr>
        <p:txBody>
          <a:bodyPr>
            <a:normAutofit/>
          </a:bodyPr>
          <a:lstStyle/>
          <a:p>
            <a:r>
              <a:rPr lang="en-GB" sz="3700" u="sng" dirty="0">
                <a:solidFill>
                  <a:srgbClr val="C00000"/>
                </a:solidFill>
                <a:cs typeface="Segoe UI"/>
              </a:rPr>
              <a:t>No. Of Bike Hires</a:t>
            </a:r>
            <a:br>
              <a:rPr lang="en-GB" sz="3700" u="sng" dirty="0">
                <a:solidFill>
                  <a:srgbClr val="C00000"/>
                </a:solidFill>
                <a:cs typeface="Segoe UI"/>
              </a:rPr>
            </a:br>
            <a:r>
              <a:rPr lang="en-GB" sz="2400">
                <a:cs typeface="Segoe UI"/>
              </a:rPr>
              <a:t>by Type of Bikes</a:t>
            </a:r>
            <a:endParaRPr lang="en-US" sz="2400" dirty="0"/>
          </a:p>
        </p:txBody>
      </p:sp>
      <p:pic>
        <p:nvPicPr>
          <p:cNvPr id="5" name="Picture 5" descr="Chart, bar chart&#10;&#10;Description automatically generated">
            <a:extLst>
              <a:ext uri="{FF2B5EF4-FFF2-40B4-BE49-F238E27FC236}">
                <a16:creationId xmlns:a16="http://schemas.microsoft.com/office/drawing/2014/main" id="{CA6B8D33-765B-93A8-1ACB-BEA12FF2CADA}"/>
              </a:ext>
            </a:extLst>
          </p:cNvPr>
          <p:cNvPicPr>
            <a:picLocks noChangeAspect="1"/>
          </p:cNvPicPr>
          <p:nvPr/>
        </p:nvPicPr>
        <p:blipFill>
          <a:blip r:embed="rId2"/>
          <a:stretch>
            <a:fillRect/>
          </a:stretch>
        </p:blipFill>
        <p:spPr>
          <a:xfrm>
            <a:off x="1104900" y="2705100"/>
            <a:ext cx="4755356" cy="3174206"/>
          </a:xfrm>
          <a:prstGeom prst="rect">
            <a:avLst/>
          </a:prstGeom>
        </p:spPr>
      </p:pic>
      <p:pic>
        <p:nvPicPr>
          <p:cNvPr id="6" name="Picture 6" descr="Chart, bar chart&#10;&#10;Description automatically generated">
            <a:extLst>
              <a:ext uri="{FF2B5EF4-FFF2-40B4-BE49-F238E27FC236}">
                <a16:creationId xmlns:a16="http://schemas.microsoft.com/office/drawing/2014/main" id="{EA87609E-EBD7-1552-F25E-7C3D42888DF9}"/>
              </a:ext>
            </a:extLst>
          </p:cNvPr>
          <p:cNvPicPr>
            <a:picLocks noChangeAspect="1"/>
          </p:cNvPicPr>
          <p:nvPr/>
        </p:nvPicPr>
        <p:blipFill>
          <a:blip r:embed="rId3"/>
          <a:stretch>
            <a:fillRect/>
          </a:stretch>
        </p:blipFill>
        <p:spPr>
          <a:xfrm>
            <a:off x="6093619" y="2693194"/>
            <a:ext cx="4767262" cy="3186112"/>
          </a:xfrm>
          <a:prstGeom prst="rect">
            <a:avLst/>
          </a:prstGeom>
        </p:spPr>
      </p:pic>
    </p:spTree>
    <p:extLst>
      <p:ext uri="{BB962C8B-B14F-4D97-AF65-F5344CB8AC3E}">
        <p14:creationId xmlns:p14="http://schemas.microsoft.com/office/powerpoint/2010/main" val="1109818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A74190-1F38-8C93-EA4F-2E14DED4A2DE}"/>
              </a:ext>
            </a:extLst>
          </p:cNvPr>
          <p:cNvSpPr>
            <a:spLocks noGrp="1"/>
          </p:cNvSpPr>
          <p:nvPr>
            <p:ph idx="1"/>
          </p:nvPr>
        </p:nvSpPr>
        <p:spPr>
          <a:xfrm>
            <a:off x="6155706" y="817197"/>
            <a:ext cx="5457725" cy="1541148"/>
          </a:xfrm>
        </p:spPr>
        <p:txBody>
          <a:bodyPr lIns="109728" tIns="109728" rIns="109728" bIns="91440" anchor="t">
            <a:normAutofit/>
          </a:bodyPr>
          <a:lstStyle/>
          <a:p>
            <a:pPr>
              <a:lnSpc>
                <a:spcPct val="104000"/>
              </a:lnSpc>
            </a:pPr>
            <a:r>
              <a:rPr lang="en-GB" sz="1300" b="1" dirty="0">
                <a:solidFill>
                  <a:srgbClr val="C00000"/>
                </a:solidFill>
                <a:cs typeface="Segoe UI"/>
              </a:rPr>
              <a:t>Casual Riders rode Longer!</a:t>
            </a:r>
            <a:endParaRPr lang="en-US" sz="1300" b="1" dirty="0">
              <a:solidFill>
                <a:srgbClr val="C00000"/>
              </a:solidFill>
              <a:cs typeface="Segoe UI"/>
            </a:endParaRPr>
          </a:p>
          <a:p>
            <a:pPr marL="628650" lvl="1">
              <a:lnSpc>
                <a:spcPct val="104000"/>
              </a:lnSpc>
            </a:pPr>
            <a:r>
              <a:rPr lang="en-GB" sz="1300" dirty="0">
                <a:cs typeface="Segoe UI"/>
              </a:rPr>
              <a:t>Casual Riders rode for 58% of total ride duration while annual rider rode only for 42%,</a:t>
            </a:r>
          </a:p>
          <a:p>
            <a:pPr marL="628650" lvl="1">
              <a:lnSpc>
                <a:spcPct val="104000"/>
              </a:lnSpc>
            </a:pPr>
            <a:r>
              <a:rPr lang="en-GB" sz="1300" dirty="0">
                <a:cs typeface="Segoe UI"/>
              </a:rPr>
              <a:t>It reflects the need to convert casual riders into annual members.</a:t>
            </a:r>
          </a:p>
        </p:txBody>
      </p:sp>
      <p:grpSp>
        <p:nvGrpSpPr>
          <p:cNvPr id="11" name="Group 10">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D2DDB726-B420-C8EE-32C3-4B4F7D98FDA9}"/>
              </a:ext>
            </a:extLst>
          </p:cNvPr>
          <p:cNvSpPr txBox="1">
            <a:spLocks/>
          </p:cNvSpPr>
          <p:nvPr/>
        </p:nvSpPr>
        <p:spPr>
          <a:xfrm>
            <a:off x="565150" y="532764"/>
            <a:ext cx="4541445" cy="1587449"/>
          </a:xfrm>
          <a:prstGeom prst="rect">
            <a:avLst/>
          </a:prstGeom>
        </p:spPr>
        <p:txBody>
          <a:bodyPr lIns="109728" tIns="109728" rIns="109728" bIns="91440" anchor="t">
            <a:normAutofit/>
          </a:bodyPr>
          <a:lstStyle>
            <a:lvl1pPr algn="l" defTabSz="914400" rtl="0" eaLnBrk="1" latinLnBrk="0" hangingPunct="1">
              <a:lnSpc>
                <a:spcPct val="110000"/>
              </a:lnSpc>
              <a:spcBef>
                <a:spcPct val="0"/>
              </a:spcBef>
              <a:buNone/>
              <a:defRPr sz="4000" b="1" i="0" kern="1200" spc="110">
                <a:solidFill>
                  <a:schemeClr val="tx1"/>
                </a:solidFill>
                <a:latin typeface="+mj-lt"/>
                <a:ea typeface="+mj-ea"/>
                <a:cs typeface="+mj-cs"/>
              </a:defRPr>
            </a:lvl1pPr>
          </a:lstStyle>
          <a:p>
            <a:r>
              <a:rPr lang="en-GB" sz="3700" u="sng" dirty="0">
                <a:solidFill>
                  <a:srgbClr val="C00000"/>
                </a:solidFill>
                <a:cs typeface="Segoe UI"/>
              </a:rPr>
              <a:t>Ride Duration</a:t>
            </a:r>
            <a:br>
              <a:rPr lang="en-GB" sz="3700" u="sng" dirty="0">
                <a:solidFill>
                  <a:srgbClr val="C00000"/>
                </a:solidFill>
                <a:cs typeface="Segoe UI"/>
              </a:rPr>
            </a:br>
            <a:r>
              <a:rPr lang="en-GB" sz="2400" dirty="0">
                <a:cs typeface="Segoe UI"/>
              </a:rPr>
              <a:t>by Rider Category</a:t>
            </a:r>
            <a:endParaRPr lang="en-US" sz="2400" dirty="0"/>
          </a:p>
        </p:txBody>
      </p:sp>
      <p:pic>
        <p:nvPicPr>
          <p:cNvPr id="2" name="Picture 4" descr="Chart, pie chart&#10;&#10;Description automatically generated">
            <a:extLst>
              <a:ext uri="{FF2B5EF4-FFF2-40B4-BE49-F238E27FC236}">
                <a16:creationId xmlns:a16="http://schemas.microsoft.com/office/drawing/2014/main" id="{AF559F05-F730-F279-E290-79D8CAAADAA4}"/>
              </a:ext>
            </a:extLst>
          </p:cNvPr>
          <p:cNvPicPr>
            <a:picLocks noChangeAspect="1"/>
          </p:cNvPicPr>
          <p:nvPr/>
        </p:nvPicPr>
        <p:blipFill>
          <a:blip r:embed="rId2"/>
          <a:stretch>
            <a:fillRect/>
          </a:stretch>
        </p:blipFill>
        <p:spPr>
          <a:xfrm>
            <a:off x="2700338" y="2205037"/>
            <a:ext cx="6184106" cy="4126706"/>
          </a:xfrm>
          <a:prstGeom prst="rect">
            <a:avLst/>
          </a:prstGeom>
        </p:spPr>
      </p:pic>
    </p:spTree>
    <p:extLst>
      <p:ext uri="{BB962C8B-B14F-4D97-AF65-F5344CB8AC3E}">
        <p14:creationId xmlns:p14="http://schemas.microsoft.com/office/powerpoint/2010/main" val="285485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A74190-1F38-8C93-EA4F-2E14DED4A2DE}"/>
              </a:ext>
            </a:extLst>
          </p:cNvPr>
          <p:cNvSpPr>
            <a:spLocks noGrp="1"/>
          </p:cNvSpPr>
          <p:nvPr>
            <p:ph idx="1"/>
          </p:nvPr>
        </p:nvSpPr>
        <p:spPr>
          <a:xfrm>
            <a:off x="6155706" y="817197"/>
            <a:ext cx="5469631" cy="1814991"/>
          </a:xfrm>
        </p:spPr>
        <p:txBody>
          <a:bodyPr lIns="109728" tIns="109728" rIns="109728" bIns="91440" anchor="t">
            <a:normAutofit/>
          </a:bodyPr>
          <a:lstStyle/>
          <a:p>
            <a:pPr>
              <a:lnSpc>
                <a:spcPct val="104000"/>
              </a:lnSpc>
            </a:pPr>
            <a:r>
              <a:rPr lang="en-GB" sz="1300" b="1" dirty="0">
                <a:solidFill>
                  <a:schemeClr val="accent3">
                    <a:lumMod val="50000"/>
                  </a:schemeClr>
                </a:solidFill>
                <a:cs typeface="Segoe UI"/>
              </a:rPr>
              <a:t>Long carefree casual rides</a:t>
            </a:r>
            <a:endParaRPr lang="en-US" sz="1300" dirty="0">
              <a:solidFill>
                <a:schemeClr val="accent3">
                  <a:lumMod val="50000"/>
                </a:schemeClr>
              </a:solidFill>
              <a:cs typeface="Segoe UI"/>
            </a:endParaRPr>
          </a:p>
          <a:p>
            <a:pPr lvl="1">
              <a:lnSpc>
                <a:spcPct val="104000"/>
              </a:lnSpc>
            </a:pPr>
            <a:r>
              <a:rPr lang="en-GB" sz="1300" dirty="0">
                <a:cs typeface="Segoe UI"/>
              </a:rPr>
              <a:t>Casual riders usually hire bikes for longer duration than annual members.</a:t>
            </a:r>
          </a:p>
        </p:txBody>
      </p:sp>
      <p:grpSp>
        <p:nvGrpSpPr>
          <p:cNvPr id="16" name="Group 19">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1"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25">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6636B200-BBC7-CB8B-9AF2-278CB528AC68}"/>
              </a:ext>
            </a:extLst>
          </p:cNvPr>
          <p:cNvSpPr>
            <a:spLocks noGrp="1"/>
          </p:cNvSpPr>
          <p:nvPr>
            <p:ph type="title"/>
          </p:nvPr>
        </p:nvSpPr>
        <p:spPr>
          <a:xfrm>
            <a:off x="565150" y="532764"/>
            <a:ext cx="5017694" cy="1587449"/>
          </a:xfrm>
        </p:spPr>
        <p:txBody>
          <a:bodyPr>
            <a:normAutofit/>
          </a:bodyPr>
          <a:lstStyle/>
          <a:p>
            <a:r>
              <a:rPr lang="en-GB" sz="3700" u="sng" dirty="0">
                <a:solidFill>
                  <a:srgbClr val="C00000"/>
                </a:solidFill>
                <a:cs typeface="Segoe UI"/>
              </a:rPr>
              <a:t>Avg. Ride Duration</a:t>
            </a:r>
            <a:br>
              <a:rPr lang="en-GB" sz="3700" u="sng" dirty="0">
                <a:solidFill>
                  <a:srgbClr val="C00000"/>
                </a:solidFill>
                <a:cs typeface="Segoe UI"/>
              </a:rPr>
            </a:br>
            <a:r>
              <a:rPr lang="en-GB" sz="2400" dirty="0">
                <a:cs typeface="Segoe UI"/>
              </a:rPr>
              <a:t>by Rider Category</a:t>
            </a:r>
            <a:endParaRPr lang="en-US" sz="2400" dirty="0">
              <a:cs typeface="Segoe UI"/>
            </a:endParaRPr>
          </a:p>
        </p:txBody>
      </p:sp>
      <p:pic>
        <p:nvPicPr>
          <p:cNvPr id="2" name="Picture 3">
            <a:extLst>
              <a:ext uri="{FF2B5EF4-FFF2-40B4-BE49-F238E27FC236}">
                <a16:creationId xmlns:a16="http://schemas.microsoft.com/office/drawing/2014/main" id="{BFADBAA7-873C-5BCC-CEE8-48BDE5BAE995}"/>
              </a:ext>
            </a:extLst>
          </p:cNvPr>
          <p:cNvPicPr>
            <a:picLocks noChangeAspect="1"/>
          </p:cNvPicPr>
          <p:nvPr/>
        </p:nvPicPr>
        <p:blipFill>
          <a:blip r:embed="rId2"/>
          <a:stretch>
            <a:fillRect/>
          </a:stretch>
        </p:blipFill>
        <p:spPr>
          <a:xfrm>
            <a:off x="2807494" y="2300287"/>
            <a:ext cx="5564981" cy="3721893"/>
          </a:xfrm>
          <a:prstGeom prst="rect">
            <a:avLst/>
          </a:prstGeom>
        </p:spPr>
      </p:pic>
    </p:spTree>
    <p:extLst>
      <p:ext uri="{BB962C8B-B14F-4D97-AF65-F5344CB8AC3E}">
        <p14:creationId xmlns:p14="http://schemas.microsoft.com/office/powerpoint/2010/main" val="2886591815"/>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PunchcardVTI</vt:lpstr>
      <vt:lpstr>Cyclistic Bike Share Analysis</vt:lpstr>
      <vt:lpstr>What are we trying to find?</vt:lpstr>
      <vt:lpstr>PowerPoint Presentation</vt:lpstr>
      <vt:lpstr>No. Of Bike Hires by Day of Week</vt:lpstr>
      <vt:lpstr>No. Of Bike Hires by Month/ Season</vt:lpstr>
      <vt:lpstr>No. Of Bike Hires by Hour of Day</vt:lpstr>
      <vt:lpstr>No. Of Bike Hires by Type of Bikes</vt:lpstr>
      <vt:lpstr>PowerPoint Presentation</vt:lpstr>
      <vt:lpstr>Avg. Ride Duration by Rider Category</vt:lpstr>
      <vt:lpstr>Avg. Ride Duration by Day of Week</vt:lpstr>
      <vt:lpstr>Avg. Ride Duration by Season</vt:lpstr>
      <vt:lpstr>Avg. Ride Duration by Hour of Day</vt:lpstr>
      <vt:lpstr>Summery What difference did we find between usage of casual riders and annual members?</vt:lpstr>
      <vt:lpstr>Top 3 Recommendations  to convert casual riders into annual members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639</cp:revision>
  <dcterms:created xsi:type="dcterms:W3CDTF">2022-12-10T14:10:43Z</dcterms:created>
  <dcterms:modified xsi:type="dcterms:W3CDTF">2022-12-15T14:31:11Z</dcterms:modified>
</cp:coreProperties>
</file>