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80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31E-2D45-444A-B414-20CE9A9D71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F8BE-7721-454E-8081-E5D32C0D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9729" y="133350"/>
            <a:ext cx="10354811" cy="6525423"/>
            <a:chOff x="999729" y="0"/>
            <a:chExt cx="10354811" cy="652542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941711A-83AA-4951-8F87-1F3D9734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729" y="0"/>
              <a:ext cx="10354811" cy="58812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9F95E5-F025-4528-8EE4-606649A7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0843" y="5881209"/>
              <a:ext cx="2093697" cy="644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3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13519" y="89535"/>
            <a:ext cx="8733589" cy="6739890"/>
            <a:chOff x="194319" y="118110"/>
            <a:chExt cx="8733589" cy="67398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9D1F97-62C6-4F52-AC32-91E712C8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19" y="118110"/>
              <a:ext cx="8733589" cy="564636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9BFFBE-F162-4662-86EB-C6A990EF4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7268" y="5696970"/>
              <a:ext cx="1800640" cy="116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9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5909" y="266700"/>
            <a:ext cx="9120622" cy="5939167"/>
            <a:chOff x="1358284" y="0"/>
            <a:chExt cx="9120622" cy="59391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20EDAD-5621-4E3C-AEDF-1201BE4C9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8284" y="0"/>
              <a:ext cx="9120622" cy="52822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4D08A2-4142-4B93-8F67-283719CF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6947" y="5282215"/>
              <a:ext cx="1871959" cy="65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5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2533" y="57150"/>
            <a:ext cx="10406934" cy="6744411"/>
            <a:chOff x="892533" y="0"/>
            <a:chExt cx="10406934" cy="67444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FD5CCD-2134-458E-A772-8F8374F76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533" y="0"/>
              <a:ext cx="10406934" cy="562810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18E517-5379-476A-840B-9D4ED431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4412" y="5628103"/>
              <a:ext cx="1495055" cy="1116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61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7665" y="161925"/>
            <a:ext cx="10443099" cy="6486526"/>
            <a:chOff x="1187665" y="0"/>
            <a:chExt cx="10443099" cy="64865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F5927-58F1-46ED-9A59-40BA306F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65" y="0"/>
              <a:ext cx="10443099" cy="529712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FB0DD2-94E3-4621-9F6E-3206515F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1312" y="5297126"/>
              <a:ext cx="1517510" cy="118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0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Kittipong Neamchalone</dc:creator>
  <cp:lastModifiedBy>ภีรพล ภี. คชาเจริญ</cp:lastModifiedBy>
  <cp:revision>60</cp:revision>
  <dcterms:created xsi:type="dcterms:W3CDTF">2021-01-22T03:52:24Z</dcterms:created>
  <dcterms:modified xsi:type="dcterms:W3CDTF">2021-03-05T04:35:41Z</dcterms:modified>
</cp:coreProperties>
</file>