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80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79527-6A99-436B-ADA2-8094FE566E2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71CE4-83D1-410F-BE13-5252FFA3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9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3C28-1948-4C75-A631-6A487E65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A92ED-17F3-43BB-B609-A2728A157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00F5-D1AC-4BEF-ADEB-CB590CB6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D6A5-5DD5-4FB2-9FAD-F58317A4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25BD-EE08-42E8-91AF-5B6D14B4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2F0D-733E-482A-8EC6-4A8BDC4D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DB81-3DA9-4F09-B725-12B4B2FE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DB8F-2D6A-4493-A225-BCA1F34D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7725-F341-42EE-81DE-EAF558BB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F488-E2AB-434A-A541-A6CF892A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0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5635A-BBDC-4DDD-A53D-0D40110FB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67F95-1161-44EE-AB9B-FD7D64C8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ADBB-3C8D-4D03-8B2D-62848FC3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F028-9BBC-43A6-9BE4-17211C13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54D6-ACBB-4C83-8BB2-6AE624F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36" name="Classification"/>
          <p:cNvSpPr txBox="1">
            <a:spLocks/>
          </p:cNvSpPr>
          <p:nvPr userDrawn="1"/>
        </p:nvSpPr>
        <p:spPr>
          <a:xfrm>
            <a:off x="8145849" y="6377834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7" name="Text Box 11"/>
          <p:cNvSpPr txBox="1">
            <a:spLocks noChangeArrowheads="1"/>
          </p:cNvSpPr>
          <p:nvPr userDrawn="1"/>
        </p:nvSpPr>
        <p:spPr bwMode="auto">
          <a:xfrm>
            <a:off x="5359162" y="6367646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296047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29604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296047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7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09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2193200" cy="30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9" name="Classification"/>
          <p:cNvSpPr txBox="1">
            <a:spLocks/>
          </p:cNvSpPr>
          <p:nvPr userDrawn="1"/>
        </p:nvSpPr>
        <p:spPr>
          <a:xfrm>
            <a:off x="8145849" y="6377834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b="0" i="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 userDrawn="1"/>
        </p:nvSpPr>
        <p:spPr bwMode="auto">
          <a:xfrm>
            <a:off x="5359162" y="6367646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296047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29604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296047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97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 dirty="0"/>
          </a:p>
        </p:txBody>
      </p:sp>
      <p:pic>
        <p:nvPicPr>
          <p:cNvPr id="2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7" name="Classification"/>
          <p:cNvSpPr txBox="1">
            <a:spLocks/>
          </p:cNvSpPr>
          <p:nvPr userDrawn="1"/>
        </p:nvSpPr>
        <p:spPr>
          <a:xfrm>
            <a:off x="8145849" y="6377834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b="0" i="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 userDrawn="1"/>
        </p:nvSpPr>
        <p:spPr bwMode="auto">
          <a:xfrm>
            <a:off x="5359162" y="6367646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296047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29604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296047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367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</p:spPr>
        <p:txBody>
          <a:bodyPr/>
          <a:lstStyle/>
          <a:p>
            <a:r>
              <a:rPr lang="en-US" altLang="zh-CN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918800"/>
            <a:ext cx="5364000" cy="41400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918800"/>
            <a:ext cx="5364000" cy="41400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522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00" y="1701728"/>
            <a:ext cx="5364000" cy="468000"/>
          </a:xfrm>
          <a:gradFill>
            <a:gsLst>
              <a:gs pos="97000">
                <a:schemeClr val="bg1"/>
              </a:gs>
              <a:gs pos="97000">
                <a:schemeClr val="accent2"/>
              </a:gs>
            </a:gsLst>
            <a:lin ang="5400000" scaled="1"/>
          </a:gradFill>
        </p:spPr>
        <p:txBody>
          <a:bodyPr anchor="b"/>
          <a:lstStyle>
            <a:lvl1pPr marL="7200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00" y="2351314"/>
            <a:ext cx="5364000" cy="369668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800" y="1701728"/>
            <a:ext cx="5364000" cy="468000"/>
          </a:xfrm>
          <a:gradFill>
            <a:gsLst>
              <a:gs pos="97000">
                <a:schemeClr val="bg1"/>
              </a:gs>
              <a:gs pos="97000">
                <a:schemeClr val="accent2"/>
              </a:gs>
            </a:gsLst>
            <a:lin ang="5400000" scaled="1"/>
          </a:gradFill>
        </p:spPr>
        <p:txBody>
          <a:bodyPr anchor="b"/>
          <a:lstStyle>
            <a:lvl1pPr marL="7200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800" y="2351314"/>
            <a:ext cx="5364000" cy="369668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008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63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00" y="1156975"/>
            <a:ext cx="11178000" cy="468000"/>
          </a:xfrm>
          <a:noFill/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00" y="1920711"/>
            <a:ext cx="11178000" cy="41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468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55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0846-189F-4BFA-B0FF-168388D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1819-1CDB-4D2A-B47A-96FE9DB9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CDB-B316-4B42-8A2A-EFB3809A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2792-596E-4772-A820-440846DF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46C1-12E6-4452-98C8-EC5E5C4D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8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937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6" name="Rubrik 1"/>
          <p:cNvSpPr txBox="1">
            <a:spLocks/>
          </p:cNvSpPr>
          <p:nvPr userDrawn="1"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sp>
        <p:nvSpPr>
          <p:cNvPr id="7" name="textruta 11"/>
          <p:cNvSpPr txBox="1"/>
          <p:nvPr userDrawn="1"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1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1">
                <a:solidFill>
                  <a:schemeClr val="bg1"/>
                </a:solidFill>
              </a:rPr>
            </a:br>
            <a:r>
              <a:rPr lang="en-US" sz="3000" spc="-100" baseline="0" noProof="1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1">
                <a:solidFill>
                  <a:schemeClr val="bg1"/>
                </a:solidFill>
              </a:rPr>
            </a:br>
            <a:r>
              <a:rPr lang="en-US" sz="3000" spc="-100" baseline="0" noProof="1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assification"/>
          <p:cNvSpPr txBox="1">
            <a:spLocks/>
          </p:cNvSpPr>
          <p:nvPr userDrawn="1"/>
        </p:nvSpPr>
        <p:spPr>
          <a:xfrm>
            <a:off x="6542748" y="5980128"/>
            <a:ext cx="876794" cy="216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b="0" i="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7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D706-1905-47C7-9877-F7FE4AF6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622C4-E54C-4BBE-8817-25C43B75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F97F-1130-4FDB-9F9D-2BB4651D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FAA5-3C9F-44A9-AF3E-59673B57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FFDE-ED9B-4D87-BE92-79C0DF54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4A69-0F4C-422C-B543-C08E27FE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889D-DB96-4E16-8D90-27551CBB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953B-2F98-4F74-A14F-6FD0863C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5557A-87BD-4C7C-ACA0-2718617B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28581-FB8A-40A6-8E8A-5B5985D5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213BE-3031-4425-B7C2-DB634408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FC9B-BB9A-4F5A-94D7-F39D1396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CCF69-BB8C-4B75-8D28-47F2362A5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920C5-FB2B-4A7F-A9E9-AAE926BE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EAA53-76CA-4A98-B14D-8D68F545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C5430-11E9-4C05-B06D-139CB7A75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20916-2C14-46CE-B0FB-716C3482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3FD11-1D6D-4F60-AA79-5A39AD65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E0001-5E28-45A7-AA1A-F7AFE2C9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DBF2-FD51-460A-8ECA-81989C22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2BBA-607C-45DF-BD07-B941FE7B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222C4-8C0C-411B-8941-1B248D2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86A92-272D-40C5-8C31-30E11933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5703B-D64D-434C-A8F4-805F7768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BB5C0-A746-4B0F-81D9-3B43B012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45F49-E1DF-4292-A8D6-A02EF2D4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56E2-570F-429B-8568-150C3CDC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B885-B837-4891-AFBA-4C4CAD21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F87A4-0ABE-4B2A-9FCE-8283E643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A7819-6061-475B-A7F2-81013919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D87B-2B7A-4A06-A28B-2E8AA95C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C26A-7E57-4953-90F9-C1046348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61A-BAFF-45CF-BA3D-6ACF2BE4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678B6-F94F-44EC-8C20-E235F0774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518F-0244-4BD8-BA95-86CEB9E90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8A03-3347-4F89-A393-FB32EBA2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AF54-C574-4CDC-A1EE-A2FC78E5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53F8E-C8B3-4786-8F95-62FD735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0EB8C-F084-47B7-AB4A-3F409644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4715-732E-4C71-9BD8-7C660390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5930-4903-45CB-A0CC-CF6B3CF96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331E-2D45-444A-B414-20CE9A9D71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4719-E2FC-4A10-B1DE-70AFFC05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6FB4-5DD9-4623-A3FB-F8E629095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43344" y="6318267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sp>
        <p:nvSpPr>
          <p:cNvPr id="30" name="Classification"/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411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41711A-83AA-4951-8F87-1F3D9734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29" y="0"/>
            <a:ext cx="10354811" cy="58812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9F95E5-F025-4528-8EE4-606649A7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43" y="5881209"/>
            <a:ext cx="2093697" cy="64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9D1F97-62C6-4F52-AC32-91E712C8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05" y="0"/>
            <a:ext cx="8733589" cy="5646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9BFFBE-F162-4662-86EB-C6A990EF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155" y="5646367"/>
            <a:ext cx="1800640" cy="11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20EDAD-5621-4E3C-AEDF-1201BE4C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84" y="0"/>
            <a:ext cx="9120622" cy="5282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4D08A2-4142-4B93-8F67-283719CF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947" y="5282215"/>
            <a:ext cx="1871959" cy="6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8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FD5CCD-2134-458E-A772-8F8374F7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33" y="0"/>
            <a:ext cx="10406934" cy="5628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18E517-5379-476A-840B-9D4ED431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12" y="5628103"/>
            <a:ext cx="1495055" cy="11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8F5927-58F1-46ED-9A59-40BA306F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0" y="0"/>
            <a:ext cx="10443099" cy="5297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FB0DD2-94E3-4621-9F6E-3206515F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083" y="5297125"/>
            <a:ext cx="1581889" cy="12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1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marL="230400" indent="-230400">
          <a:lnSpc>
            <a:spcPct val="95000"/>
          </a:lnSpc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F00EEFE0-87B7-4100-BFEE-071E2CFB1EF2}" vid="{11AD8CB3-1C1A-4024-8942-07629B6F35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Autoliv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Kittipong Neamchalone</dc:creator>
  <cp:lastModifiedBy>ภีรพล ภี. คชาเจริญ</cp:lastModifiedBy>
  <cp:revision>63</cp:revision>
  <dcterms:created xsi:type="dcterms:W3CDTF">2021-01-22T03:52:24Z</dcterms:created>
  <dcterms:modified xsi:type="dcterms:W3CDTF">2021-05-28T08:51:06Z</dcterms:modified>
</cp:coreProperties>
</file>