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4F1702-0854-450A-A2A8-9C72CD48F11B}" v="25" dt="2024-12-07T06:22:53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7B09-3E80-4EE3-8EA5-E37EFC6DB4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2E245D7-0231-49E4-A0F9-830A2EAF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8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7B09-3E80-4EE3-8EA5-E37EFC6DB4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2E245D7-0231-49E4-A0F9-830A2EAF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7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7B09-3E80-4EE3-8EA5-E37EFC6DB4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2E245D7-0231-49E4-A0F9-830A2EAF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89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7B09-3E80-4EE3-8EA5-E37EFC6DB4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2E245D7-0231-49E4-A0F9-830A2EAFC02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486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7B09-3E80-4EE3-8EA5-E37EFC6DB4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2E245D7-0231-49E4-A0F9-830A2EAF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37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7B09-3E80-4EE3-8EA5-E37EFC6DB4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45D7-0231-49E4-A0F9-830A2EAF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10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7B09-3E80-4EE3-8EA5-E37EFC6DB4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45D7-0231-49E4-A0F9-830A2EAF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86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7B09-3E80-4EE3-8EA5-E37EFC6DB4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45D7-0231-49E4-A0F9-830A2EAF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01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6307B09-3E80-4EE3-8EA5-E37EFC6DB4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2E245D7-0231-49E4-A0F9-830A2EAF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CE16-7002-B25A-3D0C-8F211A5B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96AF5-FEF5-A544-D70C-15179C85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FB18E-B376-3BEF-0E37-638A87FD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7B09-3E80-4EE3-8EA5-E37EFC6DB4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03D0F-33B1-2251-84FD-68621FED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FD07A-7CF6-EE49-C898-BA94C44F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45D7-0231-49E4-A0F9-830A2EAF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7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7B09-3E80-4EE3-8EA5-E37EFC6DB4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45D7-0231-49E4-A0F9-830A2EAF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7B09-3E80-4EE3-8EA5-E37EFC6DB4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2E245D7-0231-49E4-A0F9-830A2EAF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5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7B09-3E80-4EE3-8EA5-E37EFC6DB4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45D7-0231-49E4-A0F9-830A2EAF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9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7B09-3E80-4EE3-8EA5-E37EFC6DB4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45D7-0231-49E4-A0F9-830A2EAF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9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7B09-3E80-4EE3-8EA5-E37EFC6DB4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45D7-0231-49E4-A0F9-830A2EAF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1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7B09-3E80-4EE3-8EA5-E37EFC6DB4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45D7-0231-49E4-A0F9-830A2EAF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7B09-3E80-4EE3-8EA5-E37EFC6DB4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45D7-0231-49E4-A0F9-830A2EAF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6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7B09-3E80-4EE3-8EA5-E37EFC6DB4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45D7-0231-49E4-A0F9-830A2EAF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4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07B09-3E80-4EE3-8EA5-E37EFC6DB44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245D7-0231-49E4-A0F9-830A2EAF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11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3D60-86EF-A08D-A2CC-2EA6DE2CF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591556"/>
            <a:ext cx="8144134" cy="167488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Vocational Training and Project on Heart Health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8F7EF-771C-C914-635A-7C6A9B91F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ADITI NIRMALKAR (301602221057)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C4E83-7ECC-3C8A-EE59-AA1C4B4EE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87" y="384335"/>
            <a:ext cx="1626570" cy="17061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79915E-CE96-41FE-0BC4-3CEDB2670EE7}"/>
              </a:ext>
            </a:extLst>
          </p:cNvPr>
          <p:cNvSpPr txBox="1"/>
          <p:nvPr/>
        </p:nvSpPr>
        <p:spPr>
          <a:xfrm>
            <a:off x="2833141" y="749508"/>
            <a:ext cx="8694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GOVERNMENT ENGINEERING COLLEGE, RAIPUR</a:t>
            </a:r>
          </a:p>
        </p:txBody>
      </p:sp>
    </p:spTree>
    <p:extLst>
      <p:ext uri="{BB962C8B-B14F-4D97-AF65-F5344CB8AC3E}">
        <p14:creationId xmlns:p14="http://schemas.microsoft.com/office/powerpoint/2010/main" val="131122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FEAE-4E9B-53F3-4A83-3742E9AC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463A3-1FF9-04A2-5687-B1465FD5C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User-friendly interface using </a:t>
            </a:r>
            <a:r>
              <a:rPr lang="en-US" dirty="0" err="1"/>
              <a:t>Tkinter</a:t>
            </a:r>
            <a:r>
              <a:rPr lang="en-US" dirty="0"/>
              <a:t>.</a:t>
            </a:r>
          </a:p>
          <a:p>
            <a:r>
              <a:rPr lang="en-US" dirty="0"/>
              <a:t>- Allows users to input parameters and get predictions in real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99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69A4-02FF-3CF5-2AB9-9F6F46F9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3AAD5-02ED-83CB-8D48-6D83E89916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Successfully developed a heart health prediction system.</a:t>
            </a:r>
          </a:p>
          <a:p>
            <a:r>
              <a:rPr lang="en-US"/>
              <a:t>- Demonstrates the potential of machine learning in healthcare.</a:t>
            </a:r>
          </a:p>
          <a:p>
            <a:r>
              <a:rPr lang="en-US"/>
              <a:t>- Future Scope:</a:t>
            </a:r>
          </a:p>
          <a:p>
            <a:r>
              <a:rPr lang="en-US"/>
              <a:t>  - Real-time data integration.</a:t>
            </a:r>
          </a:p>
          <a:p>
            <a:r>
              <a:rPr lang="en-US"/>
              <a:t>  - Enhanced model robustness for broader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00626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50D7-815B-AF87-0280-80EBE89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8F212-CEC0-B643-F947-F65D016B0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Vocational Training Objective:</a:t>
            </a:r>
          </a:p>
          <a:p>
            <a:r>
              <a:rPr lang="en-US" dirty="0"/>
              <a:t>- Bridging theory and practical application in machine learning.</a:t>
            </a:r>
          </a:p>
          <a:p>
            <a:r>
              <a:rPr lang="en-US" dirty="0"/>
              <a:t>- Developing a project focused on heart health prediction.</a:t>
            </a:r>
          </a:p>
          <a:p>
            <a:endParaRPr lang="en-US" dirty="0"/>
          </a:p>
          <a:p>
            <a:r>
              <a:rPr lang="en-US" dirty="0"/>
              <a:t>Why Heart Health Prediction:</a:t>
            </a:r>
          </a:p>
          <a:p>
            <a:r>
              <a:rPr lang="en-US" dirty="0"/>
              <a:t>- Cardiovascular diseases are a leading cause of death.</a:t>
            </a:r>
          </a:p>
          <a:p>
            <a:r>
              <a:rPr lang="en-US" dirty="0"/>
              <a:t>- Early prediction aids in timely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341208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DC0F-AA5D-345D-E758-016934F4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 of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48ED0-339A-A79E-6A1B-35CBE8497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Predict the likelihood of heart disease using machine learning.</a:t>
            </a:r>
          </a:p>
          <a:p>
            <a:r>
              <a:rPr lang="en-US"/>
              <a:t>- Provide actionable insights for healthcare professionals.</a:t>
            </a:r>
          </a:p>
          <a:p>
            <a:r>
              <a:rPr lang="en-US"/>
              <a:t>- Create a user-friendly prediction system for practical application.</a:t>
            </a:r>
          </a:p>
        </p:txBody>
      </p:sp>
    </p:spTree>
    <p:extLst>
      <p:ext uri="{BB962C8B-B14F-4D97-AF65-F5344CB8AC3E}">
        <p14:creationId xmlns:p14="http://schemas.microsoft.com/office/powerpoint/2010/main" val="347836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8BB5-95B9-15C5-3BD3-2F3C81EF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624B5-97E0-EAD4-19D6-0943960DD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813" y="2293495"/>
            <a:ext cx="10009369" cy="36426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Programming Language: Python</a:t>
            </a:r>
          </a:p>
          <a:p>
            <a:pPr marL="0" indent="0">
              <a:buNone/>
            </a:pPr>
            <a:r>
              <a:rPr lang="en-US" dirty="0"/>
              <a:t>- Libraries: Pandas, NumPy, Scikit-learn, Matplotlib , Seaborn and      Pickel</a:t>
            </a:r>
          </a:p>
          <a:p>
            <a:pPr marL="0" indent="0">
              <a:buNone/>
            </a:pPr>
            <a:r>
              <a:rPr lang="en-US" dirty="0"/>
              <a:t>- Dataset: Heart Disease Dataset (from Kaggle/UCI Repository)</a:t>
            </a:r>
          </a:p>
          <a:p>
            <a:pPr marL="0" indent="0">
              <a:buNone/>
            </a:pPr>
            <a:r>
              <a:rPr lang="en-US" dirty="0"/>
              <a:t>- Development Environment: Jupyter Notebook, Google </a:t>
            </a:r>
            <a:r>
              <a:rPr lang="en-US" dirty="0" err="1"/>
              <a:t>Colab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8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83F2-E544-C603-7819-4EC8839C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6BC3B-E087-33BE-52B3-49BEF971E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Attributes:</a:t>
            </a:r>
          </a:p>
          <a:p>
            <a:pPr marL="0" indent="0">
              <a:buNone/>
            </a:pPr>
            <a:r>
              <a:rPr lang="en-US" dirty="0"/>
              <a:t>  - Clinical Features: Age, cholesterol, blood pressure, etc.</a:t>
            </a:r>
          </a:p>
          <a:p>
            <a:pPr marL="0" indent="0">
              <a:buNone/>
            </a:pPr>
            <a:r>
              <a:rPr lang="en-US" dirty="0"/>
              <a:t>  - Lifestyle Factors: Unhealthy diet, physical inactivity, stress, </a:t>
            </a:r>
            <a:r>
              <a:rPr lang="en-US" dirty="0" err="1"/>
              <a:t>tabcoo</a:t>
            </a:r>
            <a:r>
              <a:rPr lang="en-US" dirty="0"/>
              <a:t> consumption etc.</a:t>
            </a:r>
          </a:p>
          <a:p>
            <a:pPr marL="0" indent="0">
              <a:buNone/>
            </a:pPr>
            <a:r>
              <a:rPr lang="en-US" dirty="0"/>
              <a:t>  - Target: Presence/absence of heart disease.</a:t>
            </a:r>
          </a:p>
          <a:p>
            <a:pPr marL="0" indent="0">
              <a:buNone/>
            </a:pPr>
            <a:r>
              <a:rPr lang="en-US" dirty="0"/>
              <a:t>- Total Records: [303]</a:t>
            </a:r>
          </a:p>
        </p:txBody>
      </p:sp>
    </p:spTree>
    <p:extLst>
      <p:ext uri="{BB962C8B-B14F-4D97-AF65-F5344CB8AC3E}">
        <p14:creationId xmlns:p14="http://schemas.microsoft.com/office/powerpoint/2010/main" val="277483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1FD4-D160-1626-8DFF-762DB051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70" y="131717"/>
            <a:ext cx="8823443" cy="662762"/>
          </a:xfrm>
        </p:spPr>
        <p:txBody>
          <a:bodyPr/>
          <a:lstStyle/>
          <a:p>
            <a:r>
              <a:rPr lang="en-US" sz="3200" dirty="0"/>
              <a:t>Methodology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07A6F8-6980-F71B-9BF7-26AE40739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9764" y="948690"/>
            <a:ext cx="1091284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1.Data Collection and Preparation: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Heart disease dataset sourced from reliable platforms (e.g., Kaggle, UCI).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values handled via imputation; categorical features encoded using One-Hot Encoding.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split into training and testing sets.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2.Model Selection and Training: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 selected for its suitability in binary classification and interpretability.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trained on the training set to learn feature-target relationships.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3.Model Evaluation and Validation: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evaluated on testing data using metrics like accuracy and classification report.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Cross-validation ensures robustness and generalization.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4.Model Deployment: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Finalized model saved using pickling for future use.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Deployed in applications (web/mobile) for practical heart disease risk prediction.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93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355C57-4D89-7197-4AC5-473DD4F4056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2437" y="2184092"/>
            <a:ext cx="11287125" cy="409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9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34B5-9D41-9F54-9ECD-D93BF50E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Model: Logistic Regression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3B6648-D05F-EF25-39DF-628283F6A4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0321" y="2397591"/>
            <a:ext cx="1015756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it Works: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a sigmoid function to map input features to probabilities between 0 and 1.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Learns feature weights during training to calculate the likelihood of heart disease.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Classifies outcomes based on a threshold (e.g., ≥0.5 predicts heart disease presence).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Suitable: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Binary Classification: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for tasks like predicting heart disease presence/absence.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Interpretability: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Coefficients highlight feature importance for decision-making.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Handles large datasets effectively with minimal computational overhead.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46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2B85-8774-53D3-797B-0A444DB0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and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5E8A50-4DC7-185C-96B5-04019E32C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0439" y="2480517"/>
            <a:ext cx="1022908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Logistic Regression model achieved strong performance in heart disease prediction: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Approximately 85-90% on the test dataset, indicating reliable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80-85%, showing high correctness when predicting heart disease.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85-90%, reflecting the model's ability to identify most heart disease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F1-Score: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Balanced at 80-85%, affirming robust overall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Importance: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 of model coefficients highlights the influence of features like chest pain,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maximum heart rate, and exercise-induced angina on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9602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57</TotalTime>
  <Words>574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Vocational Training and Project on Heart Health Prediction</vt:lpstr>
      <vt:lpstr>Introduction</vt:lpstr>
      <vt:lpstr>Objective of the Project</vt:lpstr>
      <vt:lpstr>Tools and Technologies Used</vt:lpstr>
      <vt:lpstr>Dataset Description</vt:lpstr>
      <vt:lpstr>Methodology</vt:lpstr>
      <vt:lpstr>PowerPoint Presentation</vt:lpstr>
      <vt:lpstr>Machine Learning Model: Logistic Regression </vt:lpstr>
      <vt:lpstr>Results and Insights</vt:lpstr>
      <vt:lpstr>Deployment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Aditi nirmalkar</dc:creator>
  <cp:lastModifiedBy>Aditi nirmalkar</cp:lastModifiedBy>
  <cp:revision>2</cp:revision>
  <dcterms:created xsi:type="dcterms:W3CDTF">2024-12-06T22:05:21Z</dcterms:created>
  <dcterms:modified xsi:type="dcterms:W3CDTF">2024-12-07T06:44:56Z</dcterms:modified>
</cp:coreProperties>
</file>