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F435B2-D20C-4D1D-BA64-56066E0FA70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64DE33-9A61-47ED-BE7D-18C8AE8AEE68}">
      <dgm:prSet/>
      <dgm:spPr/>
      <dgm:t>
        <a:bodyPr/>
        <a:lstStyle/>
        <a:p>
          <a:r>
            <a:rPr lang="zh-CN" baseline="0"/>
            <a:t>市场调查，采访了</a:t>
          </a:r>
          <a:r>
            <a:rPr lang="en-US" baseline="0"/>
            <a:t>15</a:t>
          </a:r>
          <a:r>
            <a:rPr lang="zh-CN" baseline="0"/>
            <a:t>位计算机应届毕业生，发现他们的痛点：</a:t>
          </a:r>
          <a:endParaRPr lang="en-US"/>
        </a:p>
      </dgm:t>
    </dgm:pt>
    <dgm:pt modelId="{86DCE5F1-3A41-407A-AF34-94C58F35BBE1}" type="parTrans" cxnId="{E4A7B06E-BD53-4DD5-B617-9111069607B6}">
      <dgm:prSet/>
      <dgm:spPr/>
      <dgm:t>
        <a:bodyPr/>
        <a:lstStyle/>
        <a:p>
          <a:endParaRPr lang="en-US"/>
        </a:p>
      </dgm:t>
    </dgm:pt>
    <dgm:pt modelId="{270DB6D8-E574-48C4-9380-E2319DBB78C3}" type="sibTrans" cxnId="{E4A7B06E-BD53-4DD5-B617-9111069607B6}">
      <dgm:prSet/>
      <dgm:spPr/>
      <dgm:t>
        <a:bodyPr/>
        <a:lstStyle/>
        <a:p>
          <a:endParaRPr lang="en-US"/>
        </a:p>
      </dgm:t>
    </dgm:pt>
    <dgm:pt modelId="{B682CF30-6D08-4748-9144-EB61EC26CE34}">
      <dgm:prSet/>
      <dgm:spPr/>
      <dgm:t>
        <a:bodyPr/>
        <a:lstStyle/>
        <a:p>
          <a:r>
            <a:rPr lang="zh-CN" baseline="0"/>
            <a:t>悔恨大四才开始刷题。</a:t>
          </a:r>
          <a:endParaRPr lang="en-US"/>
        </a:p>
      </dgm:t>
    </dgm:pt>
    <dgm:pt modelId="{19763DAF-0107-461A-80C9-8F9C589EE12A}" type="parTrans" cxnId="{CE6617EC-F669-4E14-9184-50F43279FDD5}">
      <dgm:prSet/>
      <dgm:spPr/>
      <dgm:t>
        <a:bodyPr/>
        <a:lstStyle/>
        <a:p>
          <a:endParaRPr lang="en-US"/>
        </a:p>
      </dgm:t>
    </dgm:pt>
    <dgm:pt modelId="{14039536-96FB-4418-8D75-490ADD90D5EF}" type="sibTrans" cxnId="{CE6617EC-F669-4E14-9184-50F43279FDD5}">
      <dgm:prSet/>
      <dgm:spPr/>
      <dgm:t>
        <a:bodyPr/>
        <a:lstStyle/>
        <a:p>
          <a:endParaRPr lang="en-US"/>
        </a:p>
      </dgm:t>
    </dgm:pt>
    <dgm:pt modelId="{BDE43B5E-F23C-4405-9D71-43EABCA5EEB9}">
      <dgm:prSet/>
      <dgm:spPr/>
      <dgm:t>
        <a:bodyPr/>
        <a:lstStyle/>
        <a:p>
          <a:r>
            <a:rPr lang="zh-CN" baseline="0"/>
            <a:t>不知道别人的学习计划。</a:t>
          </a:r>
          <a:endParaRPr lang="en-US"/>
        </a:p>
      </dgm:t>
    </dgm:pt>
    <dgm:pt modelId="{7B0C08B8-EAC5-4517-A0F7-D9536D914B0B}" type="parTrans" cxnId="{7BDC7560-3043-435E-AB66-6E83FB24AFC6}">
      <dgm:prSet/>
      <dgm:spPr/>
      <dgm:t>
        <a:bodyPr/>
        <a:lstStyle/>
        <a:p>
          <a:endParaRPr lang="en-US"/>
        </a:p>
      </dgm:t>
    </dgm:pt>
    <dgm:pt modelId="{C1061E70-81CC-4A3D-910B-A6C761D99895}" type="sibTrans" cxnId="{7BDC7560-3043-435E-AB66-6E83FB24AFC6}">
      <dgm:prSet/>
      <dgm:spPr/>
      <dgm:t>
        <a:bodyPr/>
        <a:lstStyle/>
        <a:p>
          <a:endParaRPr lang="en-US"/>
        </a:p>
      </dgm:t>
    </dgm:pt>
    <dgm:pt modelId="{249E55DB-1E49-4552-B49E-BF28D14F6034}">
      <dgm:prSet/>
      <dgm:spPr/>
      <dgm:t>
        <a:bodyPr/>
        <a:lstStyle/>
        <a:p>
          <a:r>
            <a:rPr lang="zh-CN" baseline="0"/>
            <a:t>缺乏复习机制</a:t>
          </a:r>
          <a:endParaRPr lang="en-US"/>
        </a:p>
      </dgm:t>
    </dgm:pt>
    <dgm:pt modelId="{CD14BC72-4ABB-40D3-8A7D-6FA7E5C4ECE0}" type="parTrans" cxnId="{1F01FB3A-EF9E-4014-A075-EE9685689C96}">
      <dgm:prSet/>
      <dgm:spPr/>
      <dgm:t>
        <a:bodyPr/>
        <a:lstStyle/>
        <a:p>
          <a:endParaRPr lang="en-US"/>
        </a:p>
      </dgm:t>
    </dgm:pt>
    <dgm:pt modelId="{BBF7532F-C703-4F10-A744-393A6E718369}" type="sibTrans" cxnId="{1F01FB3A-EF9E-4014-A075-EE9685689C96}">
      <dgm:prSet/>
      <dgm:spPr/>
      <dgm:t>
        <a:bodyPr/>
        <a:lstStyle/>
        <a:p>
          <a:endParaRPr lang="en-US"/>
        </a:p>
      </dgm:t>
    </dgm:pt>
    <dgm:pt modelId="{55CE3173-28B7-4C6D-A899-205A1D4FA6CF}" type="pres">
      <dgm:prSet presAssocID="{3DF435B2-D20C-4D1D-BA64-56066E0FA703}" presName="root" presStyleCnt="0">
        <dgm:presLayoutVars>
          <dgm:dir/>
          <dgm:resizeHandles val="exact"/>
        </dgm:presLayoutVars>
      </dgm:prSet>
      <dgm:spPr/>
    </dgm:pt>
    <dgm:pt modelId="{ED28AB61-F003-4C59-A644-C6248E824025}" type="pres">
      <dgm:prSet presAssocID="{3DF435B2-D20C-4D1D-BA64-56066E0FA703}" presName="container" presStyleCnt="0">
        <dgm:presLayoutVars>
          <dgm:dir/>
          <dgm:resizeHandles val="exact"/>
        </dgm:presLayoutVars>
      </dgm:prSet>
      <dgm:spPr/>
    </dgm:pt>
    <dgm:pt modelId="{C2EEAAD6-E2E5-423F-808B-F847F4D6B915}" type="pres">
      <dgm:prSet presAssocID="{5964DE33-9A61-47ED-BE7D-18C8AE8AEE68}" presName="compNode" presStyleCnt="0"/>
      <dgm:spPr/>
    </dgm:pt>
    <dgm:pt modelId="{719DCFA6-BCEF-436F-8C92-4D14604A8267}" type="pres">
      <dgm:prSet presAssocID="{5964DE33-9A61-47ED-BE7D-18C8AE8AEE68}" presName="iconBgRect" presStyleLbl="bgShp" presStyleIdx="0" presStyleCnt="4"/>
      <dgm:spPr/>
    </dgm:pt>
    <dgm:pt modelId="{680E791E-8874-4BFF-94B7-46E37A63D202}" type="pres">
      <dgm:prSet presAssocID="{5964DE33-9A61-47ED-BE7D-18C8AE8AEE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7502EB5-306D-4D6F-88D8-5208AC7C7FF1}" type="pres">
      <dgm:prSet presAssocID="{5964DE33-9A61-47ED-BE7D-18C8AE8AEE68}" presName="spaceRect" presStyleCnt="0"/>
      <dgm:spPr/>
    </dgm:pt>
    <dgm:pt modelId="{87D36FFD-47C5-43F7-AA32-1F3913DFB8E5}" type="pres">
      <dgm:prSet presAssocID="{5964DE33-9A61-47ED-BE7D-18C8AE8AEE68}" presName="textRect" presStyleLbl="revTx" presStyleIdx="0" presStyleCnt="4">
        <dgm:presLayoutVars>
          <dgm:chMax val="1"/>
          <dgm:chPref val="1"/>
        </dgm:presLayoutVars>
      </dgm:prSet>
      <dgm:spPr/>
    </dgm:pt>
    <dgm:pt modelId="{2EF56049-8EAF-43C6-947E-49FA90760A23}" type="pres">
      <dgm:prSet presAssocID="{270DB6D8-E574-48C4-9380-E2319DBB78C3}" presName="sibTrans" presStyleLbl="sibTrans2D1" presStyleIdx="0" presStyleCnt="0"/>
      <dgm:spPr/>
    </dgm:pt>
    <dgm:pt modelId="{E2273EC8-1509-429B-B041-1D6A55AD9648}" type="pres">
      <dgm:prSet presAssocID="{B682CF30-6D08-4748-9144-EB61EC26CE34}" presName="compNode" presStyleCnt="0"/>
      <dgm:spPr/>
    </dgm:pt>
    <dgm:pt modelId="{C69C6D5A-3E7F-4C1E-942D-396A70BEE5E6}" type="pres">
      <dgm:prSet presAssocID="{B682CF30-6D08-4748-9144-EB61EC26CE34}" presName="iconBgRect" presStyleLbl="bgShp" presStyleIdx="1" presStyleCnt="4"/>
      <dgm:spPr/>
    </dgm:pt>
    <dgm:pt modelId="{C291B1C9-76E6-486D-99B9-460C5EE5B544}" type="pres">
      <dgm:prSet presAssocID="{B682CF30-6D08-4748-9144-EB61EC26CE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rge paint brush"/>
        </a:ext>
      </dgm:extLst>
    </dgm:pt>
    <dgm:pt modelId="{5891325B-8CA3-4C2A-87A3-B2E49118C06C}" type="pres">
      <dgm:prSet presAssocID="{B682CF30-6D08-4748-9144-EB61EC26CE34}" presName="spaceRect" presStyleCnt="0"/>
      <dgm:spPr/>
    </dgm:pt>
    <dgm:pt modelId="{8767BD60-020C-4242-A988-3EB046C26741}" type="pres">
      <dgm:prSet presAssocID="{B682CF30-6D08-4748-9144-EB61EC26CE34}" presName="textRect" presStyleLbl="revTx" presStyleIdx="1" presStyleCnt="4">
        <dgm:presLayoutVars>
          <dgm:chMax val="1"/>
          <dgm:chPref val="1"/>
        </dgm:presLayoutVars>
      </dgm:prSet>
      <dgm:spPr/>
    </dgm:pt>
    <dgm:pt modelId="{70784BEF-EBA1-421D-AA27-A718897B9E8A}" type="pres">
      <dgm:prSet presAssocID="{14039536-96FB-4418-8D75-490ADD90D5EF}" presName="sibTrans" presStyleLbl="sibTrans2D1" presStyleIdx="0" presStyleCnt="0"/>
      <dgm:spPr/>
    </dgm:pt>
    <dgm:pt modelId="{1F037AA8-0801-4A27-993A-FAF81249FE6C}" type="pres">
      <dgm:prSet presAssocID="{BDE43B5E-F23C-4405-9D71-43EABCA5EEB9}" presName="compNode" presStyleCnt="0"/>
      <dgm:spPr/>
    </dgm:pt>
    <dgm:pt modelId="{B6B003C9-5872-45E4-8185-B6C654BDE55F}" type="pres">
      <dgm:prSet presAssocID="{BDE43B5E-F23C-4405-9D71-43EABCA5EEB9}" presName="iconBgRect" presStyleLbl="bgShp" presStyleIdx="2" presStyleCnt="4"/>
      <dgm:spPr/>
    </dgm:pt>
    <dgm:pt modelId="{3E98E0E0-F1ED-4A49-946A-BDD3BEA990FE}" type="pres">
      <dgm:prSet presAssocID="{BDE43B5E-F23C-4405-9D71-43EABCA5EE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A6701A7B-DAF3-4AAC-8480-F8E9C6111E7E}" type="pres">
      <dgm:prSet presAssocID="{BDE43B5E-F23C-4405-9D71-43EABCA5EEB9}" presName="spaceRect" presStyleCnt="0"/>
      <dgm:spPr/>
    </dgm:pt>
    <dgm:pt modelId="{05AFEA5E-9B14-42BE-A4FE-20522BF26B2B}" type="pres">
      <dgm:prSet presAssocID="{BDE43B5E-F23C-4405-9D71-43EABCA5EEB9}" presName="textRect" presStyleLbl="revTx" presStyleIdx="2" presStyleCnt="4">
        <dgm:presLayoutVars>
          <dgm:chMax val="1"/>
          <dgm:chPref val="1"/>
        </dgm:presLayoutVars>
      </dgm:prSet>
      <dgm:spPr/>
    </dgm:pt>
    <dgm:pt modelId="{81A554F2-F368-4F69-BC32-2E3D57AC875D}" type="pres">
      <dgm:prSet presAssocID="{C1061E70-81CC-4A3D-910B-A6C761D99895}" presName="sibTrans" presStyleLbl="sibTrans2D1" presStyleIdx="0" presStyleCnt="0"/>
      <dgm:spPr/>
    </dgm:pt>
    <dgm:pt modelId="{7C2650DF-339A-49B5-BF7F-DD26932E3E69}" type="pres">
      <dgm:prSet presAssocID="{249E55DB-1E49-4552-B49E-BF28D14F6034}" presName="compNode" presStyleCnt="0"/>
      <dgm:spPr/>
    </dgm:pt>
    <dgm:pt modelId="{52CB37DE-0A73-454F-A2D0-9682C26D4C18}" type="pres">
      <dgm:prSet presAssocID="{249E55DB-1E49-4552-B49E-BF28D14F6034}" presName="iconBgRect" presStyleLbl="bgShp" presStyleIdx="3" presStyleCnt="4"/>
      <dgm:spPr/>
    </dgm:pt>
    <dgm:pt modelId="{686BE4CA-2747-4536-B2EA-8562B4F6D9F0}" type="pres">
      <dgm:prSet presAssocID="{249E55DB-1E49-4552-B49E-BF28D14F60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4488C393-74E4-4F68-8B55-D4622B42BB54}" type="pres">
      <dgm:prSet presAssocID="{249E55DB-1E49-4552-B49E-BF28D14F6034}" presName="spaceRect" presStyleCnt="0"/>
      <dgm:spPr/>
    </dgm:pt>
    <dgm:pt modelId="{5591DCEF-B3B0-4040-99A5-BA9056C41BCF}" type="pres">
      <dgm:prSet presAssocID="{249E55DB-1E49-4552-B49E-BF28D14F603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C069C1B-B653-4269-9D09-A2A981B26E99}" type="presOf" srcId="{BDE43B5E-F23C-4405-9D71-43EABCA5EEB9}" destId="{05AFEA5E-9B14-42BE-A4FE-20522BF26B2B}" srcOrd="0" destOrd="0" presId="urn:microsoft.com/office/officeart/2018/2/layout/IconCircleList"/>
    <dgm:cxn modelId="{1F01FB3A-EF9E-4014-A075-EE9685689C96}" srcId="{3DF435B2-D20C-4D1D-BA64-56066E0FA703}" destId="{249E55DB-1E49-4552-B49E-BF28D14F6034}" srcOrd="3" destOrd="0" parTransId="{CD14BC72-4ABB-40D3-8A7D-6FA7E5C4ECE0}" sibTransId="{BBF7532F-C703-4F10-A744-393A6E718369}"/>
    <dgm:cxn modelId="{4E2C2047-83D3-4846-AF48-48DA1B9CC8FE}" type="presOf" srcId="{C1061E70-81CC-4A3D-910B-A6C761D99895}" destId="{81A554F2-F368-4F69-BC32-2E3D57AC875D}" srcOrd="0" destOrd="0" presId="urn:microsoft.com/office/officeart/2018/2/layout/IconCircleList"/>
    <dgm:cxn modelId="{71936E47-88CE-448B-A8B9-815823C73FAE}" type="presOf" srcId="{270DB6D8-E574-48C4-9380-E2319DBB78C3}" destId="{2EF56049-8EAF-43C6-947E-49FA90760A23}" srcOrd="0" destOrd="0" presId="urn:microsoft.com/office/officeart/2018/2/layout/IconCircleList"/>
    <dgm:cxn modelId="{7BDC7560-3043-435E-AB66-6E83FB24AFC6}" srcId="{3DF435B2-D20C-4D1D-BA64-56066E0FA703}" destId="{BDE43B5E-F23C-4405-9D71-43EABCA5EEB9}" srcOrd="2" destOrd="0" parTransId="{7B0C08B8-EAC5-4517-A0F7-D9536D914B0B}" sibTransId="{C1061E70-81CC-4A3D-910B-A6C761D99895}"/>
    <dgm:cxn modelId="{E4A7B06E-BD53-4DD5-B617-9111069607B6}" srcId="{3DF435B2-D20C-4D1D-BA64-56066E0FA703}" destId="{5964DE33-9A61-47ED-BE7D-18C8AE8AEE68}" srcOrd="0" destOrd="0" parTransId="{86DCE5F1-3A41-407A-AF34-94C58F35BBE1}" sibTransId="{270DB6D8-E574-48C4-9380-E2319DBB78C3}"/>
    <dgm:cxn modelId="{43D0C773-9310-4C3C-979C-0F29010B181B}" type="presOf" srcId="{3DF435B2-D20C-4D1D-BA64-56066E0FA703}" destId="{55CE3173-28B7-4C6D-A899-205A1D4FA6CF}" srcOrd="0" destOrd="0" presId="urn:microsoft.com/office/officeart/2018/2/layout/IconCircleList"/>
    <dgm:cxn modelId="{529D8E7A-698D-4D1E-81D5-59DCA637D8F2}" type="presOf" srcId="{5964DE33-9A61-47ED-BE7D-18C8AE8AEE68}" destId="{87D36FFD-47C5-43F7-AA32-1F3913DFB8E5}" srcOrd="0" destOrd="0" presId="urn:microsoft.com/office/officeart/2018/2/layout/IconCircleList"/>
    <dgm:cxn modelId="{D59F82C7-1C80-47A4-8C25-9CFB07B66C47}" type="presOf" srcId="{14039536-96FB-4418-8D75-490ADD90D5EF}" destId="{70784BEF-EBA1-421D-AA27-A718897B9E8A}" srcOrd="0" destOrd="0" presId="urn:microsoft.com/office/officeart/2018/2/layout/IconCircleList"/>
    <dgm:cxn modelId="{4E3F53CC-FA2C-4209-9851-C61229D5CA9A}" type="presOf" srcId="{B682CF30-6D08-4748-9144-EB61EC26CE34}" destId="{8767BD60-020C-4242-A988-3EB046C26741}" srcOrd="0" destOrd="0" presId="urn:microsoft.com/office/officeart/2018/2/layout/IconCircleList"/>
    <dgm:cxn modelId="{CE6617EC-F669-4E14-9184-50F43279FDD5}" srcId="{3DF435B2-D20C-4D1D-BA64-56066E0FA703}" destId="{B682CF30-6D08-4748-9144-EB61EC26CE34}" srcOrd="1" destOrd="0" parTransId="{19763DAF-0107-461A-80C9-8F9C589EE12A}" sibTransId="{14039536-96FB-4418-8D75-490ADD90D5EF}"/>
    <dgm:cxn modelId="{5669E2FE-4105-48D8-8F9F-01A29C3B927D}" type="presOf" srcId="{249E55DB-1E49-4552-B49E-BF28D14F6034}" destId="{5591DCEF-B3B0-4040-99A5-BA9056C41BCF}" srcOrd="0" destOrd="0" presId="urn:microsoft.com/office/officeart/2018/2/layout/IconCircleList"/>
    <dgm:cxn modelId="{FE9725B5-EAFC-46D2-9C31-A7D2C608EACA}" type="presParOf" srcId="{55CE3173-28B7-4C6D-A899-205A1D4FA6CF}" destId="{ED28AB61-F003-4C59-A644-C6248E824025}" srcOrd="0" destOrd="0" presId="urn:microsoft.com/office/officeart/2018/2/layout/IconCircleList"/>
    <dgm:cxn modelId="{B226C211-29D3-4C34-8C36-A24F0DCD864C}" type="presParOf" srcId="{ED28AB61-F003-4C59-A644-C6248E824025}" destId="{C2EEAAD6-E2E5-423F-808B-F847F4D6B915}" srcOrd="0" destOrd="0" presId="urn:microsoft.com/office/officeart/2018/2/layout/IconCircleList"/>
    <dgm:cxn modelId="{CA7F8BB6-9B35-46EF-AC53-F06C83FED7FA}" type="presParOf" srcId="{C2EEAAD6-E2E5-423F-808B-F847F4D6B915}" destId="{719DCFA6-BCEF-436F-8C92-4D14604A8267}" srcOrd="0" destOrd="0" presId="urn:microsoft.com/office/officeart/2018/2/layout/IconCircleList"/>
    <dgm:cxn modelId="{1B54C660-1AEB-4A03-8BDE-79C637B266A5}" type="presParOf" srcId="{C2EEAAD6-E2E5-423F-808B-F847F4D6B915}" destId="{680E791E-8874-4BFF-94B7-46E37A63D202}" srcOrd="1" destOrd="0" presId="urn:microsoft.com/office/officeart/2018/2/layout/IconCircleList"/>
    <dgm:cxn modelId="{0258D0FC-D8E5-4B9B-9392-C25C6A0D187D}" type="presParOf" srcId="{C2EEAAD6-E2E5-423F-808B-F847F4D6B915}" destId="{97502EB5-306D-4D6F-88D8-5208AC7C7FF1}" srcOrd="2" destOrd="0" presId="urn:microsoft.com/office/officeart/2018/2/layout/IconCircleList"/>
    <dgm:cxn modelId="{2C0E1BBA-563F-4F68-BB99-E8F991D8467C}" type="presParOf" srcId="{C2EEAAD6-E2E5-423F-808B-F847F4D6B915}" destId="{87D36FFD-47C5-43F7-AA32-1F3913DFB8E5}" srcOrd="3" destOrd="0" presId="urn:microsoft.com/office/officeart/2018/2/layout/IconCircleList"/>
    <dgm:cxn modelId="{CDE8A95D-C356-455A-9B8C-14EE85406688}" type="presParOf" srcId="{ED28AB61-F003-4C59-A644-C6248E824025}" destId="{2EF56049-8EAF-43C6-947E-49FA90760A23}" srcOrd="1" destOrd="0" presId="urn:microsoft.com/office/officeart/2018/2/layout/IconCircleList"/>
    <dgm:cxn modelId="{9EE1D133-F4C0-4513-9EBF-5E3141A701C6}" type="presParOf" srcId="{ED28AB61-F003-4C59-A644-C6248E824025}" destId="{E2273EC8-1509-429B-B041-1D6A55AD9648}" srcOrd="2" destOrd="0" presId="urn:microsoft.com/office/officeart/2018/2/layout/IconCircleList"/>
    <dgm:cxn modelId="{3082FE88-21F8-4CF1-AD30-19027652E5FD}" type="presParOf" srcId="{E2273EC8-1509-429B-B041-1D6A55AD9648}" destId="{C69C6D5A-3E7F-4C1E-942D-396A70BEE5E6}" srcOrd="0" destOrd="0" presId="urn:microsoft.com/office/officeart/2018/2/layout/IconCircleList"/>
    <dgm:cxn modelId="{99BFE2D3-ACAA-48A4-BB00-9C1C2F294C4A}" type="presParOf" srcId="{E2273EC8-1509-429B-B041-1D6A55AD9648}" destId="{C291B1C9-76E6-486D-99B9-460C5EE5B544}" srcOrd="1" destOrd="0" presId="urn:microsoft.com/office/officeart/2018/2/layout/IconCircleList"/>
    <dgm:cxn modelId="{F1E99A7B-CEB7-4294-BF74-1A76A1954F9C}" type="presParOf" srcId="{E2273EC8-1509-429B-B041-1D6A55AD9648}" destId="{5891325B-8CA3-4C2A-87A3-B2E49118C06C}" srcOrd="2" destOrd="0" presId="urn:microsoft.com/office/officeart/2018/2/layout/IconCircleList"/>
    <dgm:cxn modelId="{409447F8-6B56-4EAF-B791-B047010EA74E}" type="presParOf" srcId="{E2273EC8-1509-429B-B041-1D6A55AD9648}" destId="{8767BD60-020C-4242-A988-3EB046C26741}" srcOrd="3" destOrd="0" presId="urn:microsoft.com/office/officeart/2018/2/layout/IconCircleList"/>
    <dgm:cxn modelId="{E3CE6472-5388-4228-AD82-98E9B7C92A65}" type="presParOf" srcId="{ED28AB61-F003-4C59-A644-C6248E824025}" destId="{70784BEF-EBA1-421D-AA27-A718897B9E8A}" srcOrd="3" destOrd="0" presId="urn:microsoft.com/office/officeart/2018/2/layout/IconCircleList"/>
    <dgm:cxn modelId="{516A46BD-195A-47A5-AED5-62CC3D6C977F}" type="presParOf" srcId="{ED28AB61-F003-4C59-A644-C6248E824025}" destId="{1F037AA8-0801-4A27-993A-FAF81249FE6C}" srcOrd="4" destOrd="0" presId="urn:microsoft.com/office/officeart/2018/2/layout/IconCircleList"/>
    <dgm:cxn modelId="{8FA5EDC4-2F10-4931-8BC8-E36EAC894559}" type="presParOf" srcId="{1F037AA8-0801-4A27-993A-FAF81249FE6C}" destId="{B6B003C9-5872-45E4-8185-B6C654BDE55F}" srcOrd="0" destOrd="0" presId="urn:microsoft.com/office/officeart/2018/2/layout/IconCircleList"/>
    <dgm:cxn modelId="{3C403F55-9391-4244-92DD-A7E9059926FC}" type="presParOf" srcId="{1F037AA8-0801-4A27-993A-FAF81249FE6C}" destId="{3E98E0E0-F1ED-4A49-946A-BDD3BEA990FE}" srcOrd="1" destOrd="0" presId="urn:microsoft.com/office/officeart/2018/2/layout/IconCircleList"/>
    <dgm:cxn modelId="{885094E4-6C49-4E63-9624-14EF37C24B41}" type="presParOf" srcId="{1F037AA8-0801-4A27-993A-FAF81249FE6C}" destId="{A6701A7B-DAF3-4AAC-8480-F8E9C6111E7E}" srcOrd="2" destOrd="0" presId="urn:microsoft.com/office/officeart/2018/2/layout/IconCircleList"/>
    <dgm:cxn modelId="{4489B4A9-B6A2-4FE4-8A9D-57948F1DB1E8}" type="presParOf" srcId="{1F037AA8-0801-4A27-993A-FAF81249FE6C}" destId="{05AFEA5E-9B14-42BE-A4FE-20522BF26B2B}" srcOrd="3" destOrd="0" presId="urn:microsoft.com/office/officeart/2018/2/layout/IconCircleList"/>
    <dgm:cxn modelId="{24F01266-FB7D-417A-8BC8-CD6D286EE642}" type="presParOf" srcId="{ED28AB61-F003-4C59-A644-C6248E824025}" destId="{81A554F2-F368-4F69-BC32-2E3D57AC875D}" srcOrd="5" destOrd="0" presId="urn:microsoft.com/office/officeart/2018/2/layout/IconCircleList"/>
    <dgm:cxn modelId="{FDCB60A1-5F7E-4A87-A8EC-BA14E576B667}" type="presParOf" srcId="{ED28AB61-F003-4C59-A644-C6248E824025}" destId="{7C2650DF-339A-49B5-BF7F-DD26932E3E69}" srcOrd="6" destOrd="0" presId="urn:microsoft.com/office/officeart/2018/2/layout/IconCircleList"/>
    <dgm:cxn modelId="{FCAD4CC6-53D3-402F-9D93-DAAD8BE5D600}" type="presParOf" srcId="{7C2650DF-339A-49B5-BF7F-DD26932E3E69}" destId="{52CB37DE-0A73-454F-A2D0-9682C26D4C18}" srcOrd="0" destOrd="0" presId="urn:microsoft.com/office/officeart/2018/2/layout/IconCircleList"/>
    <dgm:cxn modelId="{48A834E9-6A07-4F86-B689-69AC64DE4DB9}" type="presParOf" srcId="{7C2650DF-339A-49B5-BF7F-DD26932E3E69}" destId="{686BE4CA-2747-4536-B2EA-8562B4F6D9F0}" srcOrd="1" destOrd="0" presId="urn:microsoft.com/office/officeart/2018/2/layout/IconCircleList"/>
    <dgm:cxn modelId="{C4E7DF1A-6333-49B2-AEC9-0B47A41E1FB3}" type="presParOf" srcId="{7C2650DF-339A-49B5-BF7F-DD26932E3E69}" destId="{4488C393-74E4-4F68-8B55-D4622B42BB54}" srcOrd="2" destOrd="0" presId="urn:microsoft.com/office/officeart/2018/2/layout/IconCircleList"/>
    <dgm:cxn modelId="{1D1B7B65-3330-4A67-9A5B-139F31AAE2DE}" type="presParOf" srcId="{7C2650DF-339A-49B5-BF7F-DD26932E3E69}" destId="{5591DCEF-B3B0-4040-99A5-BA9056C41BC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0F9B7-8059-4E01-ACE7-9501693783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6D00C8C-91F5-41A3-B0B9-4B1C6DC38EE6}">
      <dgm:prSet/>
      <dgm:spPr/>
      <dgm:t>
        <a:bodyPr/>
        <a:lstStyle/>
        <a:p>
          <a:r>
            <a:rPr lang="zh-CN"/>
            <a:t>力扣：海量题库，难以选择</a:t>
          </a:r>
          <a:endParaRPr lang="en-US"/>
        </a:p>
      </dgm:t>
    </dgm:pt>
    <dgm:pt modelId="{B5C6D3B1-F44E-4F98-A1FA-F2655AF48EB7}" type="parTrans" cxnId="{F49EBB1A-D1CC-4516-A738-9C0F28D08E85}">
      <dgm:prSet/>
      <dgm:spPr/>
      <dgm:t>
        <a:bodyPr/>
        <a:lstStyle/>
        <a:p>
          <a:endParaRPr lang="en-US"/>
        </a:p>
      </dgm:t>
    </dgm:pt>
    <dgm:pt modelId="{62079661-F6A2-42F5-8C34-7023DDE3D4CD}" type="sibTrans" cxnId="{F49EBB1A-D1CC-4516-A738-9C0F28D08E85}">
      <dgm:prSet/>
      <dgm:spPr/>
      <dgm:t>
        <a:bodyPr/>
        <a:lstStyle/>
        <a:p>
          <a:endParaRPr lang="en-US"/>
        </a:p>
      </dgm:t>
    </dgm:pt>
    <dgm:pt modelId="{D2B163C6-6169-45C9-81DB-0518907070FD}">
      <dgm:prSet/>
      <dgm:spPr/>
      <dgm:t>
        <a:bodyPr/>
        <a:lstStyle/>
        <a:p>
          <a:r>
            <a:rPr lang="en-US"/>
            <a:t>Neetcode &amp; AlgoExpert：</a:t>
          </a:r>
          <a:r>
            <a:rPr lang="zh-CN"/>
            <a:t>学习计划，但不够定制化</a:t>
          </a:r>
          <a:endParaRPr lang="en-US"/>
        </a:p>
      </dgm:t>
    </dgm:pt>
    <dgm:pt modelId="{9AC66487-9D61-4B63-ACA9-669323FE8AE7}" type="parTrans" cxnId="{39DFFB83-6FB9-41AF-88BD-6E02B8E4FBB8}">
      <dgm:prSet/>
      <dgm:spPr/>
      <dgm:t>
        <a:bodyPr/>
        <a:lstStyle/>
        <a:p>
          <a:endParaRPr lang="en-US"/>
        </a:p>
      </dgm:t>
    </dgm:pt>
    <dgm:pt modelId="{7DA08129-2B7B-42B8-BA9D-CF109DCA1EBD}" type="sibTrans" cxnId="{39DFFB83-6FB9-41AF-88BD-6E02B8E4FBB8}">
      <dgm:prSet/>
      <dgm:spPr/>
      <dgm:t>
        <a:bodyPr/>
        <a:lstStyle/>
        <a:p>
          <a:endParaRPr lang="en-US"/>
        </a:p>
      </dgm:t>
    </dgm:pt>
    <dgm:pt modelId="{3BE0E495-8F89-4E5C-A092-07D686B717E8}">
      <dgm:prSet/>
      <dgm:spPr/>
      <dgm:t>
        <a:bodyPr/>
        <a:lstStyle/>
        <a:p>
          <a:r>
            <a:rPr lang="zh-CN"/>
            <a:t>慕课网课：自学疲劳，复习机制不足</a:t>
          </a:r>
          <a:endParaRPr lang="en-US"/>
        </a:p>
      </dgm:t>
    </dgm:pt>
    <dgm:pt modelId="{C31FDC93-FE67-4E40-85D4-26DB7B816F9F}" type="parTrans" cxnId="{0193D5AD-8A38-4C36-97D2-BC3FA2C53A97}">
      <dgm:prSet/>
      <dgm:spPr/>
      <dgm:t>
        <a:bodyPr/>
        <a:lstStyle/>
        <a:p>
          <a:endParaRPr lang="en-US"/>
        </a:p>
      </dgm:t>
    </dgm:pt>
    <dgm:pt modelId="{4C67386A-6C32-4D5A-9B4F-6AE421B434E4}" type="sibTrans" cxnId="{0193D5AD-8A38-4C36-97D2-BC3FA2C53A97}">
      <dgm:prSet/>
      <dgm:spPr/>
      <dgm:t>
        <a:bodyPr/>
        <a:lstStyle/>
        <a:p>
          <a:endParaRPr lang="en-US"/>
        </a:p>
      </dgm:t>
    </dgm:pt>
    <dgm:pt modelId="{DC88AB73-33BE-4467-886F-B7765C8955E5}" type="pres">
      <dgm:prSet presAssocID="{1960F9B7-8059-4E01-ACE7-950169378339}" presName="root" presStyleCnt="0">
        <dgm:presLayoutVars>
          <dgm:dir/>
          <dgm:resizeHandles val="exact"/>
        </dgm:presLayoutVars>
      </dgm:prSet>
      <dgm:spPr/>
    </dgm:pt>
    <dgm:pt modelId="{97EF7EBE-30D7-4F7E-B51D-4E87CD86E22D}" type="pres">
      <dgm:prSet presAssocID="{26D00C8C-91F5-41A3-B0B9-4B1C6DC38EE6}" presName="compNode" presStyleCnt="0"/>
      <dgm:spPr/>
    </dgm:pt>
    <dgm:pt modelId="{EC9A5D70-E4D9-44EC-A970-BE9138368E7D}" type="pres">
      <dgm:prSet presAssocID="{26D00C8C-91F5-41A3-B0B9-4B1C6DC38E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BE0044A7-6AC7-4FB6-8907-BAC1FE58B8B9}" type="pres">
      <dgm:prSet presAssocID="{26D00C8C-91F5-41A3-B0B9-4B1C6DC38EE6}" presName="spaceRect" presStyleCnt="0"/>
      <dgm:spPr/>
    </dgm:pt>
    <dgm:pt modelId="{2E61774D-504D-4179-B8E7-7BCBE966374E}" type="pres">
      <dgm:prSet presAssocID="{26D00C8C-91F5-41A3-B0B9-4B1C6DC38EE6}" presName="textRect" presStyleLbl="revTx" presStyleIdx="0" presStyleCnt="3">
        <dgm:presLayoutVars>
          <dgm:chMax val="1"/>
          <dgm:chPref val="1"/>
        </dgm:presLayoutVars>
      </dgm:prSet>
      <dgm:spPr/>
    </dgm:pt>
    <dgm:pt modelId="{39311D9A-2807-4107-8FF0-14A36E3B8232}" type="pres">
      <dgm:prSet presAssocID="{62079661-F6A2-42F5-8C34-7023DDE3D4CD}" presName="sibTrans" presStyleCnt="0"/>
      <dgm:spPr/>
    </dgm:pt>
    <dgm:pt modelId="{B9DA3EDC-2BBD-4C2F-8DEA-67156CBF7EAA}" type="pres">
      <dgm:prSet presAssocID="{D2B163C6-6169-45C9-81DB-0518907070FD}" presName="compNode" presStyleCnt="0"/>
      <dgm:spPr/>
    </dgm:pt>
    <dgm:pt modelId="{720B8FE6-E497-48B1-B3FA-A45AA3D37116}" type="pres">
      <dgm:prSet presAssocID="{D2B163C6-6169-45C9-81DB-0518907070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A41F716-A309-415C-9D1C-5A8601AECE3D}" type="pres">
      <dgm:prSet presAssocID="{D2B163C6-6169-45C9-81DB-0518907070FD}" presName="spaceRect" presStyleCnt="0"/>
      <dgm:spPr/>
    </dgm:pt>
    <dgm:pt modelId="{27A32BB3-33BB-45A4-AF3A-69A07AEE6DFE}" type="pres">
      <dgm:prSet presAssocID="{D2B163C6-6169-45C9-81DB-0518907070FD}" presName="textRect" presStyleLbl="revTx" presStyleIdx="1" presStyleCnt="3">
        <dgm:presLayoutVars>
          <dgm:chMax val="1"/>
          <dgm:chPref val="1"/>
        </dgm:presLayoutVars>
      </dgm:prSet>
      <dgm:spPr/>
    </dgm:pt>
    <dgm:pt modelId="{9603AD20-432D-4255-A0BF-483034AEF838}" type="pres">
      <dgm:prSet presAssocID="{7DA08129-2B7B-42B8-BA9D-CF109DCA1EBD}" presName="sibTrans" presStyleCnt="0"/>
      <dgm:spPr/>
    </dgm:pt>
    <dgm:pt modelId="{06AF7BFA-4F6E-4F51-AA18-96D4784EA769}" type="pres">
      <dgm:prSet presAssocID="{3BE0E495-8F89-4E5C-A092-07D686B717E8}" presName="compNode" presStyleCnt="0"/>
      <dgm:spPr/>
    </dgm:pt>
    <dgm:pt modelId="{7FC6FC6C-FE30-4159-A163-AF661ADED3C5}" type="pres">
      <dgm:prSet presAssocID="{3BE0E495-8F89-4E5C-A092-07D686B717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2E23C5F-50A1-4A27-8713-19855EB72BAF}" type="pres">
      <dgm:prSet presAssocID="{3BE0E495-8F89-4E5C-A092-07D686B717E8}" presName="spaceRect" presStyleCnt="0"/>
      <dgm:spPr/>
    </dgm:pt>
    <dgm:pt modelId="{EB02D369-3FA9-487E-A754-0E4A9417E2AE}" type="pres">
      <dgm:prSet presAssocID="{3BE0E495-8F89-4E5C-A092-07D686B717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64460A-5557-4DEA-8537-DC12C691EC81}" type="presOf" srcId="{26D00C8C-91F5-41A3-B0B9-4B1C6DC38EE6}" destId="{2E61774D-504D-4179-B8E7-7BCBE966374E}" srcOrd="0" destOrd="0" presId="urn:microsoft.com/office/officeart/2018/2/layout/IconLabelList"/>
    <dgm:cxn modelId="{6AD85C0D-FEE5-4D8C-876F-A08D38DBC26E}" type="presOf" srcId="{1960F9B7-8059-4E01-ACE7-950169378339}" destId="{DC88AB73-33BE-4467-886F-B7765C8955E5}" srcOrd="0" destOrd="0" presId="urn:microsoft.com/office/officeart/2018/2/layout/IconLabelList"/>
    <dgm:cxn modelId="{F49EBB1A-D1CC-4516-A738-9C0F28D08E85}" srcId="{1960F9B7-8059-4E01-ACE7-950169378339}" destId="{26D00C8C-91F5-41A3-B0B9-4B1C6DC38EE6}" srcOrd="0" destOrd="0" parTransId="{B5C6D3B1-F44E-4F98-A1FA-F2655AF48EB7}" sibTransId="{62079661-F6A2-42F5-8C34-7023DDE3D4CD}"/>
    <dgm:cxn modelId="{39DFFB83-6FB9-41AF-88BD-6E02B8E4FBB8}" srcId="{1960F9B7-8059-4E01-ACE7-950169378339}" destId="{D2B163C6-6169-45C9-81DB-0518907070FD}" srcOrd="1" destOrd="0" parTransId="{9AC66487-9D61-4B63-ACA9-669323FE8AE7}" sibTransId="{7DA08129-2B7B-42B8-BA9D-CF109DCA1EBD}"/>
    <dgm:cxn modelId="{0193D5AD-8A38-4C36-97D2-BC3FA2C53A97}" srcId="{1960F9B7-8059-4E01-ACE7-950169378339}" destId="{3BE0E495-8F89-4E5C-A092-07D686B717E8}" srcOrd="2" destOrd="0" parTransId="{C31FDC93-FE67-4E40-85D4-26DB7B816F9F}" sibTransId="{4C67386A-6C32-4D5A-9B4F-6AE421B434E4}"/>
    <dgm:cxn modelId="{F5C495C2-106C-4300-A5C4-0DC626923079}" type="presOf" srcId="{D2B163C6-6169-45C9-81DB-0518907070FD}" destId="{27A32BB3-33BB-45A4-AF3A-69A07AEE6DFE}" srcOrd="0" destOrd="0" presId="urn:microsoft.com/office/officeart/2018/2/layout/IconLabelList"/>
    <dgm:cxn modelId="{48630CEB-2A97-4EE5-8F45-9D89E0D9EC4D}" type="presOf" srcId="{3BE0E495-8F89-4E5C-A092-07D686B717E8}" destId="{EB02D369-3FA9-487E-A754-0E4A9417E2AE}" srcOrd="0" destOrd="0" presId="urn:microsoft.com/office/officeart/2018/2/layout/IconLabelList"/>
    <dgm:cxn modelId="{722E6E09-2148-4ADC-BD11-106BECC48CB6}" type="presParOf" srcId="{DC88AB73-33BE-4467-886F-B7765C8955E5}" destId="{97EF7EBE-30D7-4F7E-B51D-4E87CD86E22D}" srcOrd="0" destOrd="0" presId="urn:microsoft.com/office/officeart/2018/2/layout/IconLabelList"/>
    <dgm:cxn modelId="{18F91DE3-4FFC-4144-8BEE-1D39DE2F8295}" type="presParOf" srcId="{97EF7EBE-30D7-4F7E-B51D-4E87CD86E22D}" destId="{EC9A5D70-E4D9-44EC-A970-BE9138368E7D}" srcOrd="0" destOrd="0" presId="urn:microsoft.com/office/officeart/2018/2/layout/IconLabelList"/>
    <dgm:cxn modelId="{13520361-59D1-45E6-9EF3-94D17FA8031B}" type="presParOf" srcId="{97EF7EBE-30D7-4F7E-B51D-4E87CD86E22D}" destId="{BE0044A7-6AC7-4FB6-8907-BAC1FE58B8B9}" srcOrd="1" destOrd="0" presId="urn:microsoft.com/office/officeart/2018/2/layout/IconLabelList"/>
    <dgm:cxn modelId="{D7E4E0AE-BB2B-4ADF-A2CE-4A171C696649}" type="presParOf" srcId="{97EF7EBE-30D7-4F7E-B51D-4E87CD86E22D}" destId="{2E61774D-504D-4179-B8E7-7BCBE966374E}" srcOrd="2" destOrd="0" presId="urn:microsoft.com/office/officeart/2018/2/layout/IconLabelList"/>
    <dgm:cxn modelId="{6062065F-FBF8-482F-8C39-021665B843C8}" type="presParOf" srcId="{DC88AB73-33BE-4467-886F-B7765C8955E5}" destId="{39311D9A-2807-4107-8FF0-14A36E3B8232}" srcOrd="1" destOrd="0" presId="urn:microsoft.com/office/officeart/2018/2/layout/IconLabelList"/>
    <dgm:cxn modelId="{4B68F857-8047-43FD-8DFD-FE31777B2879}" type="presParOf" srcId="{DC88AB73-33BE-4467-886F-B7765C8955E5}" destId="{B9DA3EDC-2BBD-4C2F-8DEA-67156CBF7EAA}" srcOrd="2" destOrd="0" presId="urn:microsoft.com/office/officeart/2018/2/layout/IconLabelList"/>
    <dgm:cxn modelId="{EC521A63-6BB1-479B-85BA-950D3DBCD617}" type="presParOf" srcId="{B9DA3EDC-2BBD-4C2F-8DEA-67156CBF7EAA}" destId="{720B8FE6-E497-48B1-B3FA-A45AA3D37116}" srcOrd="0" destOrd="0" presId="urn:microsoft.com/office/officeart/2018/2/layout/IconLabelList"/>
    <dgm:cxn modelId="{257FAD81-093B-4B01-A219-F3D3E9690A2F}" type="presParOf" srcId="{B9DA3EDC-2BBD-4C2F-8DEA-67156CBF7EAA}" destId="{CA41F716-A309-415C-9D1C-5A8601AECE3D}" srcOrd="1" destOrd="0" presId="urn:microsoft.com/office/officeart/2018/2/layout/IconLabelList"/>
    <dgm:cxn modelId="{AF8F7079-8A9B-4F78-8DD2-A856BAC91BE1}" type="presParOf" srcId="{B9DA3EDC-2BBD-4C2F-8DEA-67156CBF7EAA}" destId="{27A32BB3-33BB-45A4-AF3A-69A07AEE6DFE}" srcOrd="2" destOrd="0" presId="urn:microsoft.com/office/officeart/2018/2/layout/IconLabelList"/>
    <dgm:cxn modelId="{891F3E6A-831C-4DAF-B4C9-FA009F1BE7B1}" type="presParOf" srcId="{DC88AB73-33BE-4467-886F-B7765C8955E5}" destId="{9603AD20-432D-4255-A0BF-483034AEF838}" srcOrd="3" destOrd="0" presId="urn:microsoft.com/office/officeart/2018/2/layout/IconLabelList"/>
    <dgm:cxn modelId="{34342891-B8F0-47EA-9F05-26E4077E8C14}" type="presParOf" srcId="{DC88AB73-33BE-4467-886F-B7765C8955E5}" destId="{06AF7BFA-4F6E-4F51-AA18-96D4784EA769}" srcOrd="4" destOrd="0" presId="urn:microsoft.com/office/officeart/2018/2/layout/IconLabelList"/>
    <dgm:cxn modelId="{20D7AB5F-BDC4-47BF-A84D-786EB6759627}" type="presParOf" srcId="{06AF7BFA-4F6E-4F51-AA18-96D4784EA769}" destId="{7FC6FC6C-FE30-4159-A163-AF661ADED3C5}" srcOrd="0" destOrd="0" presId="urn:microsoft.com/office/officeart/2018/2/layout/IconLabelList"/>
    <dgm:cxn modelId="{B35E6D16-8049-43E3-986B-43BB3A4DC0F4}" type="presParOf" srcId="{06AF7BFA-4F6E-4F51-AA18-96D4784EA769}" destId="{02E23C5F-50A1-4A27-8713-19855EB72BAF}" srcOrd="1" destOrd="0" presId="urn:microsoft.com/office/officeart/2018/2/layout/IconLabelList"/>
    <dgm:cxn modelId="{828878A1-CD15-457D-81B0-1E6E5F2AB565}" type="presParOf" srcId="{06AF7BFA-4F6E-4F51-AA18-96D4784EA769}" destId="{EB02D369-3FA9-487E-A754-0E4A9417E2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2844C-2A0A-4BF9-901C-639EC3DF612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E97874D1-BFC1-43B4-926A-68D7C4625509}">
      <dgm:prSet/>
      <dgm:spPr/>
      <dgm:t>
        <a:bodyPr/>
        <a:lstStyle/>
        <a:p>
          <a:pPr>
            <a:defRPr cap="all"/>
          </a:pPr>
          <a:r>
            <a:rPr lang="zh-CN" b="1" i="0" baseline="0"/>
            <a:t>目标用户</a:t>
          </a:r>
          <a:r>
            <a:rPr lang="zh-CN" b="0" i="0" baseline="0"/>
            <a:t>：大一大二编程初学者，日积月累。</a:t>
          </a:r>
          <a:endParaRPr lang="en-US"/>
        </a:p>
      </dgm:t>
    </dgm:pt>
    <dgm:pt modelId="{90C6DF9D-E1F1-4D65-847A-8A681C0A32EC}" type="parTrans" cxnId="{DB177F1A-48A7-4FA9-88A6-A68C1EECB68B}">
      <dgm:prSet/>
      <dgm:spPr/>
      <dgm:t>
        <a:bodyPr/>
        <a:lstStyle/>
        <a:p>
          <a:endParaRPr lang="en-US"/>
        </a:p>
      </dgm:t>
    </dgm:pt>
    <dgm:pt modelId="{C0BDDF27-6BA4-4629-AE6B-AFFEE85168F6}" type="sibTrans" cxnId="{DB177F1A-48A7-4FA9-88A6-A68C1EECB68B}">
      <dgm:prSet/>
      <dgm:spPr/>
      <dgm:t>
        <a:bodyPr/>
        <a:lstStyle/>
        <a:p>
          <a:endParaRPr lang="en-US"/>
        </a:p>
      </dgm:t>
    </dgm:pt>
    <dgm:pt modelId="{76EA831A-9DB8-4DC0-BE6B-53D329B3DFFE}">
      <dgm:prSet/>
      <dgm:spPr/>
      <dgm:t>
        <a:bodyPr/>
        <a:lstStyle/>
        <a:p>
          <a:pPr>
            <a:defRPr cap="all"/>
          </a:pPr>
          <a:r>
            <a:rPr lang="zh-CN" b="1" i="0" baseline="0"/>
            <a:t>趋势</a:t>
          </a:r>
          <a:r>
            <a:rPr lang="zh-CN" b="0" i="0" baseline="0"/>
            <a:t>：编程题如同托福考试，越来越早学习。</a:t>
          </a:r>
          <a:endParaRPr lang="en-US"/>
        </a:p>
      </dgm:t>
    </dgm:pt>
    <dgm:pt modelId="{3FB2EF30-FC86-4C1E-B066-506A44303641}" type="parTrans" cxnId="{4A3726C3-7A3D-48C4-B137-D24D41369175}">
      <dgm:prSet/>
      <dgm:spPr/>
      <dgm:t>
        <a:bodyPr/>
        <a:lstStyle/>
        <a:p>
          <a:endParaRPr lang="en-US"/>
        </a:p>
      </dgm:t>
    </dgm:pt>
    <dgm:pt modelId="{B0BAEE8C-26C2-4D20-A8A8-F24698F8EBFE}" type="sibTrans" cxnId="{4A3726C3-7A3D-48C4-B137-D24D41369175}">
      <dgm:prSet/>
      <dgm:spPr/>
      <dgm:t>
        <a:bodyPr/>
        <a:lstStyle/>
        <a:p>
          <a:endParaRPr lang="en-US"/>
        </a:p>
      </dgm:t>
    </dgm:pt>
    <dgm:pt modelId="{34FD7B27-7CC8-493F-BE39-FCD1A915ED92}" type="pres">
      <dgm:prSet presAssocID="{F322844C-2A0A-4BF9-901C-639EC3DF6126}" presName="root" presStyleCnt="0">
        <dgm:presLayoutVars>
          <dgm:dir/>
          <dgm:resizeHandles val="exact"/>
        </dgm:presLayoutVars>
      </dgm:prSet>
      <dgm:spPr/>
    </dgm:pt>
    <dgm:pt modelId="{2F5AA204-37AE-46DA-804C-5F0DD8567BA9}" type="pres">
      <dgm:prSet presAssocID="{E97874D1-BFC1-43B4-926A-68D7C4625509}" presName="compNode" presStyleCnt="0"/>
      <dgm:spPr/>
    </dgm:pt>
    <dgm:pt modelId="{1E23459F-2EB4-461D-9CC8-04B627FC3A3E}" type="pres">
      <dgm:prSet presAssocID="{E97874D1-BFC1-43B4-926A-68D7C4625509}" presName="iconBgRect" presStyleLbl="bgShp" presStyleIdx="0" presStyleCnt="2"/>
      <dgm:spPr/>
    </dgm:pt>
    <dgm:pt modelId="{66040EA9-2FE4-4015-BAAD-A90C82A66225}" type="pres">
      <dgm:prSet presAssocID="{E97874D1-BFC1-43B4-926A-68D7C46255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CAEFCF2-211D-4339-A8EF-13445E41293B}" type="pres">
      <dgm:prSet presAssocID="{E97874D1-BFC1-43B4-926A-68D7C4625509}" presName="spaceRect" presStyleCnt="0"/>
      <dgm:spPr/>
    </dgm:pt>
    <dgm:pt modelId="{88C02554-F637-450D-BC66-525569CC0FDE}" type="pres">
      <dgm:prSet presAssocID="{E97874D1-BFC1-43B4-926A-68D7C4625509}" presName="textRect" presStyleLbl="revTx" presStyleIdx="0" presStyleCnt="2">
        <dgm:presLayoutVars>
          <dgm:chMax val="1"/>
          <dgm:chPref val="1"/>
        </dgm:presLayoutVars>
      </dgm:prSet>
      <dgm:spPr/>
    </dgm:pt>
    <dgm:pt modelId="{72C831CA-8082-4F72-88FE-A208489A81E9}" type="pres">
      <dgm:prSet presAssocID="{C0BDDF27-6BA4-4629-AE6B-AFFEE85168F6}" presName="sibTrans" presStyleCnt="0"/>
      <dgm:spPr/>
    </dgm:pt>
    <dgm:pt modelId="{A31BDA95-BA05-4FC4-8888-D8862ECC1E70}" type="pres">
      <dgm:prSet presAssocID="{76EA831A-9DB8-4DC0-BE6B-53D329B3DFFE}" presName="compNode" presStyleCnt="0"/>
      <dgm:spPr/>
    </dgm:pt>
    <dgm:pt modelId="{DE348696-8683-4398-BCF2-63A67FBBDA66}" type="pres">
      <dgm:prSet presAssocID="{76EA831A-9DB8-4DC0-BE6B-53D329B3DFFE}" presName="iconBgRect" presStyleLbl="bgShp" presStyleIdx="1" presStyleCnt="2"/>
      <dgm:spPr/>
    </dgm:pt>
    <dgm:pt modelId="{B98205E4-886A-484A-9623-C3646B2F8512}" type="pres">
      <dgm:prSet presAssocID="{76EA831A-9DB8-4DC0-BE6B-53D329B3DF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8A6CF631-2218-49B6-A1D1-2B070D4A19E5}" type="pres">
      <dgm:prSet presAssocID="{76EA831A-9DB8-4DC0-BE6B-53D329B3DFFE}" presName="spaceRect" presStyleCnt="0"/>
      <dgm:spPr/>
    </dgm:pt>
    <dgm:pt modelId="{B7BE6AE3-49EC-44EC-A64F-87528B1F42CD}" type="pres">
      <dgm:prSet presAssocID="{76EA831A-9DB8-4DC0-BE6B-53D329B3DFF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B177F1A-48A7-4FA9-88A6-A68C1EECB68B}" srcId="{F322844C-2A0A-4BF9-901C-639EC3DF6126}" destId="{E97874D1-BFC1-43B4-926A-68D7C4625509}" srcOrd="0" destOrd="0" parTransId="{90C6DF9D-E1F1-4D65-847A-8A681C0A32EC}" sibTransId="{C0BDDF27-6BA4-4629-AE6B-AFFEE85168F6}"/>
    <dgm:cxn modelId="{9265452B-4BAA-411D-8790-E03209E39E2C}" type="presOf" srcId="{76EA831A-9DB8-4DC0-BE6B-53D329B3DFFE}" destId="{B7BE6AE3-49EC-44EC-A64F-87528B1F42CD}" srcOrd="0" destOrd="0" presId="urn:microsoft.com/office/officeart/2018/5/layout/IconCircleLabelList"/>
    <dgm:cxn modelId="{92AA527B-95E6-448E-93B0-8954118F1518}" type="presOf" srcId="{F322844C-2A0A-4BF9-901C-639EC3DF6126}" destId="{34FD7B27-7CC8-493F-BE39-FCD1A915ED92}" srcOrd="0" destOrd="0" presId="urn:microsoft.com/office/officeart/2018/5/layout/IconCircleLabelList"/>
    <dgm:cxn modelId="{4A3726C3-7A3D-48C4-B137-D24D41369175}" srcId="{F322844C-2A0A-4BF9-901C-639EC3DF6126}" destId="{76EA831A-9DB8-4DC0-BE6B-53D329B3DFFE}" srcOrd="1" destOrd="0" parTransId="{3FB2EF30-FC86-4C1E-B066-506A44303641}" sibTransId="{B0BAEE8C-26C2-4D20-A8A8-F24698F8EBFE}"/>
    <dgm:cxn modelId="{69C28CF2-8161-4908-A1CD-8CB9D58235EF}" type="presOf" srcId="{E97874D1-BFC1-43B4-926A-68D7C4625509}" destId="{88C02554-F637-450D-BC66-525569CC0FDE}" srcOrd="0" destOrd="0" presId="urn:microsoft.com/office/officeart/2018/5/layout/IconCircleLabelList"/>
    <dgm:cxn modelId="{81EC98BB-5E42-4A4E-A398-CFE9F440B26A}" type="presParOf" srcId="{34FD7B27-7CC8-493F-BE39-FCD1A915ED92}" destId="{2F5AA204-37AE-46DA-804C-5F0DD8567BA9}" srcOrd="0" destOrd="0" presId="urn:microsoft.com/office/officeart/2018/5/layout/IconCircleLabelList"/>
    <dgm:cxn modelId="{EDE7FC2D-1305-4CD3-AD2D-5BFCB6A6A4D3}" type="presParOf" srcId="{2F5AA204-37AE-46DA-804C-5F0DD8567BA9}" destId="{1E23459F-2EB4-461D-9CC8-04B627FC3A3E}" srcOrd="0" destOrd="0" presId="urn:microsoft.com/office/officeart/2018/5/layout/IconCircleLabelList"/>
    <dgm:cxn modelId="{53C51369-8371-4AAC-9826-A2ECA926FC0F}" type="presParOf" srcId="{2F5AA204-37AE-46DA-804C-5F0DD8567BA9}" destId="{66040EA9-2FE4-4015-BAAD-A90C82A66225}" srcOrd="1" destOrd="0" presId="urn:microsoft.com/office/officeart/2018/5/layout/IconCircleLabelList"/>
    <dgm:cxn modelId="{72CD65F8-AF9E-46AA-BA10-FB8E9CE4F052}" type="presParOf" srcId="{2F5AA204-37AE-46DA-804C-5F0DD8567BA9}" destId="{DCAEFCF2-211D-4339-A8EF-13445E41293B}" srcOrd="2" destOrd="0" presId="urn:microsoft.com/office/officeart/2018/5/layout/IconCircleLabelList"/>
    <dgm:cxn modelId="{268BB6E5-333B-4D49-8C7E-29010E335E50}" type="presParOf" srcId="{2F5AA204-37AE-46DA-804C-5F0DD8567BA9}" destId="{88C02554-F637-450D-BC66-525569CC0FDE}" srcOrd="3" destOrd="0" presId="urn:microsoft.com/office/officeart/2018/5/layout/IconCircleLabelList"/>
    <dgm:cxn modelId="{B80F8FDF-2A57-4A30-AD91-EF357C4E9A95}" type="presParOf" srcId="{34FD7B27-7CC8-493F-BE39-FCD1A915ED92}" destId="{72C831CA-8082-4F72-88FE-A208489A81E9}" srcOrd="1" destOrd="0" presId="urn:microsoft.com/office/officeart/2018/5/layout/IconCircleLabelList"/>
    <dgm:cxn modelId="{928FF7A0-F110-4D12-A680-FCA7E53572B8}" type="presParOf" srcId="{34FD7B27-7CC8-493F-BE39-FCD1A915ED92}" destId="{A31BDA95-BA05-4FC4-8888-D8862ECC1E70}" srcOrd="2" destOrd="0" presId="urn:microsoft.com/office/officeart/2018/5/layout/IconCircleLabelList"/>
    <dgm:cxn modelId="{6E7276A6-44EF-4A0F-8CCA-F22D964A94C0}" type="presParOf" srcId="{A31BDA95-BA05-4FC4-8888-D8862ECC1E70}" destId="{DE348696-8683-4398-BCF2-63A67FBBDA66}" srcOrd="0" destOrd="0" presId="urn:microsoft.com/office/officeart/2018/5/layout/IconCircleLabelList"/>
    <dgm:cxn modelId="{1270EBE1-237F-4A81-B712-846D3629E01C}" type="presParOf" srcId="{A31BDA95-BA05-4FC4-8888-D8862ECC1E70}" destId="{B98205E4-886A-484A-9623-C3646B2F8512}" srcOrd="1" destOrd="0" presId="urn:microsoft.com/office/officeart/2018/5/layout/IconCircleLabelList"/>
    <dgm:cxn modelId="{C806598A-5291-48FF-B526-A1EAD147064C}" type="presParOf" srcId="{A31BDA95-BA05-4FC4-8888-D8862ECC1E70}" destId="{8A6CF631-2218-49B6-A1D1-2B070D4A19E5}" srcOrd="2" destOrd="0" presId="urn:microsoft.com/office/officeart/2018/5/layout/IconCircleLabelList"/>
    <dgm:cxn modelId="{46F659BE-C0A2-45CE-98B7-C588886B9555}" type="presParOf" srcId="{A31BDA95-BA05-4FC4-8888-D8862ECC1E70}" destId="{B7BE6AE3-49EC-44EC-A64F-87528B1F42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2A42B-13E7-4A67-81DB-14165C6C32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637A5C-DA70-4359-9527-B9B95CF01AF0}">
      <dgm:prSet/>
      <dgm:spPr/>
      <dgm:t>
        <a:bodyPr/>
        <a:lstStyle/>
        <a:p>
          <a:r>
            <a:rPr lang="zh-CN" b="1" baseline="0"/>
            <a:t>每日</a:t>
          </a:r>
          <a:r>
            <a:rPr lang="en-US" b="1" baseline="0"/>
            <a:t>5</a:t>
          </a:r>
          <a:r>
            <a:rPr lang="zh-CN" b="1" baseline="0"/>
            <a:t>分钟</a:t>
          </a:r>
          <a:r>
            <a:rPr lang="zh-CN" baseline="0"/>
            <a:t>：一年掌握</a:t>
          </a:r>
          <a:r>
            <a:rPr lang="en-US" baseline="0"/>
            <a:t>300</a:t>
          </a:r>
          <a:r>
            <a:rPr lang="zh-CN" baseline="0"/>
            <a:t>道算法题，轻松进大厂。</a:t>
          </a:r>
          <a:endParaRPr lang="en-US"/>
        </a:p>
      </dgm:t>
    </dgm:pt>
    <dgm:pt modelId="{49328FEB-F2FE-4D50-9E2D-3B0A5051DACA}" type="parTrans" cxnId="{494901EB-E0CF-48EB-9D58-34756587D652}">
      <dgm:prSet/>
      <dgm:spPr/>
      <dgm:t>
        <a:bodyPr/>
        <a:lstStyle/>
        <a:p>
          <a:endParaRPr lang="en-US"/>
        </a:p>
      </dgm:t>
    </dgm:pt>
    <dgm:pt modelId="{84857C2B-341D-4D6F-8107-FA1CA9F9BE6F}" type="sibTrans" cxnId="{494901EB-E0CF-48EB-9D58-34756587D652}">
      <dgm:prSet/>
      <dgm:spPr/>
      <dgm:t>
        <a:bodyPr/>
        <a:lstStyle/>
        <a:p>
          <a:endParaRPr lang="en-US"/>
        </a:p>
      </dgm:t>
    </dgm:pt>
    <dgm:pt modelId="{682E378F-0F0C-4AA3-B6EF-F3650B2DF25C}">
      <dgm:prSet/>
      <dgm:spPr/>
      <dgm:t>
        <a:bodyPr/>
        <a:lstStyle/>
        <a:p>
          <a:r>
            <a:rPr lang="zh-CN" b="1" baseline="0"/>
            <a:t>社区学习</a:t>
          </a:r>
          <a:r>
            <a:rPr lang="zh-CN" baseline="0"/>
            <a:t>：查看进谷歌学长的学习计划。</a:t>
          </a:r>
          <a:endParaRPr lang="en-US"/>
        </a:p>
      </dgm:t>
    </dgm:pt>
    <dgm:pt modelId="{048E7017-D2D9-417F-81DF-1F3A1EED46AF}" type="parTrans" cxnId="{35238892-711C-4024-8A0E-32F3A540C774}">
      <dgm:prSet/>
      <dgm:spPr/>
      <dgm:t>
        <a:bodyPr/>
        <a:lstStyle/>
        <a:p>
          <a:endParaRPr lang="en-US"/>
        </a:p>
      </dgm:t>
    </dgm:pt>
    <dgm:pt modelId="{A4F35A3F-E759-4269-B59E-85A23DE8344F}" type="sibTrans" cxnId="{35238892-711C-4024-8A0E-32F3A540C774}">
      <dgm:prSet/>
      <dgm:spPr/>
      <dgm:t>
        <a:bodyPr/>
        <a:lstStyle/>
        <a:p>
          <a:endParaRPr lang="en-US"/>
        </a:p>
      </dgm:t>
    </dgm:pt>
    <dgm:pt modelId="{A15F3C00-94B0-4EE7-B011-41FF7F99961D}">
      <dgm:prSet/>
      <dgm:spPr/>
      <dgm:t>
        <a:bodyPr/>
        <a:lstStyle/>
        <a:p>
          <a:r>
            <a:rPr lang="zh-CN" b="1" baseline="0"/>
            <a:t>花朵凋谢机制</a:t>
          </a:r>
          <a:r>
            <a:rPr lang="zh-CN" baseline="0"/>
            <a:t>：每日打卡，激励复习。</a:t>
          </a:r>
          <a:endParaRPr lang="en-US"/>
        </a:p>
      </dgm:t>
    </dgm:pt>
    <dgm:pt modelId="{91E6F42F-3283-49C0-91DA-E13E49CB1A40}" type="parTrans" cxnId="{A9B0FBF4-6290-48A5-B10E-E3782ADACD10}">
      <dgm:prSet/>
      <dgm:spPr/>
      <dgm:t>
        <a:bodyPr/>
        <a:lstStyle/>
        <a:p>
          <a:endParaRPr lang="en-US"/>
        </a:p>
      </dgm:t>
    </dgm:pt>
    <dgm:pt modelId="{6E277AEE-A9F1-4057-B144-C066C1BD82A0}" type="sibTrans" cxnId="{A9B0FBF4-6290-48A5-B10E-E3782ADACD10}">
      <dgm:prSet/>
      <dgm:spPr/>
      <dgm:t>
        <a:bodyPr/>
        <a:lstStyle/>
        <a:p>
          <a:endParaRPr lang="en-US"/>
        </a:p>
      </dgm:t>
    </dgm:pt>
    <dgm:pt modelId="{AC9F2C6C-1C19-4D64-BD5E-1ACB6B7906B1}" type="pres">
      <dgm:prSet presAssocID="{3EB2A42B-13E7-4A67-81DB-14165C6C32CE}" presName="root" presStyleCnt="0">
        <dgm:presLayoutVars>
          <dgm:dir/>
          <dgm:resizeHandles val="exact"/>
        </dgm:presLayoutVars>
      </dgm:prSet>
      <dgm:spPr/>
    </dgm:pt>
    <dgm:pt modelId="{5694A5E0-0D71-4021-B77E-D06952A8BEC8}" type="pres">
      <dgm:prSet presAssocID="{FC637A5C-DA70-4359-9527-B9B95CF01AF0}" presName="compNode" presStyleCnt="0"/>
      <dgm:spPr/>
    </dgm:pt>
    <dgm:pt modelId="{4C5DBCFC-239C-43A3-9F00-82A4C697B792}" type="pres">
      <dgm:prSet presAssocID="{FC637A5C-DA70-4359-9527-B9B95CF01AF0}" presName="bgRect" presStyleLbl="bgShp" presStyleIdx="0" presStyleCnt="3"/>
      <dgm:spPr/>
    </dgm:pt>
    <dgm:pt modelId="{05BCC6C3-DFA3-438A-BAE5-71083FA99E36}" type="pres">
      <dgm:prSet presAssocID="{FC637A5C-DA70-4359-9527-B9B95CF01A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FAACB2F-CAC7-4E9A-8837-31338F11EC42}" type="pres">
      <dgm:prSet presAssocID="{FC637A5C-DA70-4359-9527-B9B95CF01AF0}" presName="spaceRect" presStyleCnt="0"/>
      <dgm:spPr/>
    </dgm:pt>
    <dgm:pt modelId="{B76D17CC-A922-4B1F-A15D-D3D4FCBB7D86}" type="pres">
      <dgm:prSet presAssocID="{FC637A5C-DA70-4359-9527-B9B95CF01AF0}" presName="parTx" presStyleLbl="revTx" presStyleIdx="0" presStyleCnt="3">
        <dgm:presLayoutVars>
          <dgm:chMax val="0"/>
          <dgm:chPref val="0"/>
        </dgm:presLayoutVars>
      </dgm:prSet>
      <dgm:spPr/>
    </dgm:pt>
    <dgm:pt modelId="{9C09523A-A432-4323-9E42-5B98D12B8825}" type="pres">
      <dgm:prSet presAssocID="{84857C2B-341D-4D6F-8107-FA1CA9F9BE6F}" presName="sibTrans" presStyleCnt="0"/>
      <dgm:spPr/>
    </dgm:pt>
    <dgm:pt modelId="{D216485A-571F-4405-9FCC-A9C2D5888205}" type="pres">
      <dgm:prSet presAssocID="{682E378F-0F0C-4AA3-B6EF-F3650B2DF25C}" presName="compNode" presStyleCnt="0"/>
      <dgm:spPr/>
    </dgm:pt>
    <dgm:pt modelId="{93977A97-BDF9-4AE8-A198-799FD9103CF3}" type="pres">
      <dgm:prSet presAssocID="{682E378F-0F0C-4AA3-B6EF-F3650B2DF25C}" presName="bgRect" presStyleLbl="bgShp" presStyleIdx="1" presStyleCnt="3"/>
      <dgm:spPr/>
    </dgm:pt>
    <dgm:pt modelId="{034E333F-F39D-4345-85F5-76A2BA5E9F3D}" type="pres">
      <dgm:prSet presAssocID="{682E378F-0F0C-4AA3-B6EF-F3650B2DF2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0694DEF-A4F2-4F81-BD75-BE8238BA4F3A}" type="pres">
      <dgm:prSet presAssocID="{682E378F-0F0C-4AA3-B6EF-F3650B2DF25C}" presName="spaceRect" presStyleCnt="0"/>
      <dgm:spPr/>
    </dgm:pt>
    <dgm:pt modelId="{1BA9361E-F58F-4038-877C-140D0A9A57F4}" type="pres">
      <dgm:prSet presAssocID="{682E378F-0F0C-4AA3-B6EF-F3650B2DF25C}" presName="parTx" presStyleLbl="revTx" presStyleIdx="1" presStyleCnt="3">
        <dgm:presLayoutVars>
          <dgm:chMax val="0"/>
          <dgm:chPref val="0"/>
        </dgm:presLayoutVars>
      </dgm:prSet>
      <dgm:spPr/>
    </dgm:pt>
    <dgm:pt modelId="{D9FC9B42-8B2D-41AE-A5A8-3808104D35BC}" type="pres">
      <dgm:prSet presAssocID="{A4F35A3F-E759-4269-B59E-85A23DE8344F}" presName="sibTrans" presStyleCnt="0"/>
      <dgm:spPr/>
    </dgm:pt>
    <dgm:pt modelId="{A02DE2D9-F78F-4DF4-8931-BEC4162A683D}" type="pres">
      <dgm:prSet presAssocID="{A15F3C00-94B0-4EE7-B011-41FF7F99961D}" presName="compNode" presStyleCnt="0"/>
      <dgm:spPr/>
    </dgm:pt>
    <dgm:pt modelId="{1C7C9EB8-05B9-40BD-9F11-D20B629F985E}" type="pres">
      <dgm:prSet presAssocID="{A15F3C00-94B0-4EE7-B011-41FF7F99961D}" presName="bgRect" presStyleLbl="bgShp" presStyleIdx="2" presStyleCnt="3"/>
      <dgm:spPr/>
    </dgm:pt>
    <dgm:pt modelId="{A90BF73D-521E-4C31-9F68-914563DA307B}" type="pres">
      <dgm:prSet presAssocID="{A15F3C00-94B0-4EE7-B011-41FF7F9996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F60444CC-DC18-4AB6-A246-1D5DAA4C71C8}" type="pres">
      <dgm:prSet presAssocID="{A15F3C00-94B0-4EE7-B011-41FF7F99961D}" presName="spaceRect" presStyleCnt="0"/>
      <dgm:spPr/>
    </dgm:pt>
    <dgm:pt modelId="{456E2D83-F920-41E4-B0AD-8A0CE396E6D7}" type="pres">
      <dgm:prSet presAssocID="{A15F3C00-94B0-4EE7-B011-41FF7F9996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C44484-10C6-4A2C-A414-8B8FF9F3C8ED}" type="presOf" srcId="{682E378F-0F0C-4AA3-B6EF-F3650B2DF25C}" destId="{1BA9361E-F58F-4038-877C-140D0A9A57F4}" srcOrd="0" destOrd="0" presId="urn:microsoft.com/office/officeart/2018/2/layout/IconVerticalSolidList"/>
    <dgm:cxn modelId="{3DB42A88-AC51-4F68-B00A-CE0443AD2B1D}" type="presOf" srcId="{A15F3C00-94B0-4EE7-B011-41FF7F99961D}" destId="{456E2D83-F920-41E4-B0AD-8A0CE396E6D7}" srcOrd="0" destOrd="0" presId="urn:microsoft.com/office/officeart/2018/2/layout/IconVerticalSolidList"/>
    <dgm:cxn modelId="{35238892-711C-4024-8A0E-32F3A540C774}" srcId="{3EB2A42B-13E7-4A67-81DB-14165C6C32CE}" destId="{682E378F-0F0C-4AA3-B6EF-F3650B2DF25C}" srcOrd="1" destOrd="0" parTransId="{048E7017-D2D9-417F-81DF-1F3A1EED46AF}" sibTransId="{A4F35A3F-E759-4269-B59E-85A23DE8344F}"/>
    <dgm:cxn modelId="{0306FBC5-EC47-49F8-9027-E20CF1784A11}" type="presOf" srcId="{3EB2A42B-13E7-4A67-81DB-14165C6C32CE}" destId="{AC9F2C6C-1C19-4D64-BD5E-1ACB6B7906B1}" srcOrd="0" destOrd="0" presId="urn:microsoft.com/office/officeart/2018/2/layout/IconVerticalSolidList"/>
    <dgm:cxn modelId="{179ED2D6-85A8-4945-8964-40C1E98D0B4F}" type="presOf" srcId="{FC637A5C-DA70-4359-9527-B9B95CF01AF0}" destId="{B76D17CC-A922-4B1F-A15D-D3D4FCBB7D86}" srcOrd="0" destOrd="0" presId="urn:microsoft.com/office/officeart/2018/2/layout/IconVerticalSolidList"/>
    <dgm:cxn modelId="{494901EB-E0CF-48EB-9D58-34756587D652}" srcId="{3EB2A42B-13E7-4A67-81DB-14165C6C32CE}" destId="{FC637A5C-DA70-4359-9527-B9B95CF01AF0}" srcOrd="0" destOrd="0" parTransId="{49328FEB-F2FE-4D50-9E2D-3B0A5051DACA}" sibTransId="{84857C2B-341D-4D6F-8107-FA1CA9F9BE6F}"/>
    <dgm:cxn modelId="{A9B0FBF4-6290-48A5-B10E-E3782ADACD10}" srcId="{3EB2A42B-13E7-4A67-81DB-14165C6C32CE}" destId="{A15F3C00-94B0-4EE7-B011-41FF7F99961D}" srcOrd="2" destOrd="0" parTransId="{91E6F42F-3283-49C0-91DA-E13E49CB1A40}" sibTransId="{6E277AEE-A9F1-4057-B144-C066C1BD82A0}"/>
    <dgm:cxn modelId="{16FAD4E7-2F2D-4E32-B598-C1AA505E83AA}" type="presParOf" srcId="{AC9F2C6C-1C19-4D64-BD5E-1ACB6B7906B1}" destId="{5694A5E0-0D71-4021-B77E-D06952A8BEC8}" srcOrd="0" destOrd="0" presId="urn:microsoft.com/office/officeart/2018/2/layout/IconVerticalSolidList"/>
    <dgm:cxn modelId="{DCE2AACE-CE33-43BA-9C70-19E15AEF46E9}" type="presParOf" srcId="{5694A5E0-0D71-4021-B77E-D06952A8BEC8}" destId="{4C5DBCFC-239C-43A3-9F00-82A4C697B792}" srcOrd="0" destOrd="0" presId="urn:microsoft.com/office/officeart/2018/2/layout/IconVerticalSolidList"/>
    <dgm:cxn modelId="{D37561C2-4819-41FF-A07B-B6804E8E4894}" type="presParOf" srcId="{5694A5E0-0D71-4021-B77E-D06952A8BEC8}" destId="{05BCC6C3-DFA3-438A-BAE5-71083FA99E36}" srcOrd="1" destOrd="0" presId="urn:microsoft.com/office/officeart/2018/2/layout/IconVerticalSolidList"/>
    <dgm:cxn modelId="{E8F3DAA3-3059-4922-B235-0C89C13CDBAA}" type="presParOf" srcId="{5694A5E0-0D71-4021-B77E-D06952A8BEC8}" destId="{5FAACB2F-CAC7-4E9A-8837-31338F11EC42}" srcOrd="2" destOrd="0" presId="urn:microsoft.com/office/officeart/2018/2/layout/IconVerticalSolidList"/>
    <dgm:cxn modelId="{0B3B93E7-8893-43C7-B1B8-D47C98CE475C}" type="presParOf" srcId="{5694A5E0-0D71-4021-B77E-D06952A8BEC8}" destId="{B76D17CC-A922-4B1F-A15D-D3D4FCBB7D86}" srcOrd="3" destOrd="0" presId="urn:microsoft.com/office/officeart/2018/2/layout/IconVerticalSolidList"/>
    <dgm:cxn modelId="{B78458A8-24C6-4340-8D0C-00199666ACB3}" type="presParOf" srcId="{AC9F2C6C-1C19-4D64-BD5E-1ACB6B7906B1}" destId="{9C09523A-A432-4323-9E42-5B98D12B8825}" srcOrd="1" destOrd="0" presId="urn:microsoft.com/office/officeart/2018/2/layout/IconVerticalSolidList"/>
    <dgm:cxn modelId="{AA1BDF48-F70E-4683-B903-F2D897736CC1}" type="presParOf" srcId="{AC9F2C6C-1C19-4D64-BD5E-1ACB6B7906B1}" destId="{D216485A-571F-4405-9FCC-A9C2D5888205}" srcOrd="2" destOrd="0" presId="urn:microsoft.com/office/officeart/2018/2/layout/IconVerticalSolidList"/>
    <dgm:cxn modelId="{98B48489-1B99-4B1D-942E-9AFFB257C887}" type="presParOf" srcId="{D216485A-571F-4405-9FCC-A9C2D5888205}" destId="{93977A97-BDF9-4AE8-A198-799FD9103CF3}" srcOrd="0" destOrd="0" presId="urn:microsoft.com/office/officeart/2018/2/layout/IconVerticalSolidList"/>
    <dgm:cxn modelId="{CD2D247C-B1CD-42B8-984B-8639A609F235}" type="presParOf" srcId="{D216485A-571F-4405-9FCC-A9C2D5888205}" destId="{034E333F-F39D-4345-85F5-76A2BA5E9F3D}" srcOrd="1" destOrd="0" presId="urn:microsoft.com/office/officeart/2018/2/layout/IconVerticalSolidList"/>
    <dgm:cxn modelId="{C49813EB-DD03-4CBD-B915-C874D845B77A}" type="presParOf" srcId="{D216485A-571F-4405-9FCC-A9C2D5888205}" destId="{40694DEF-A4F2-4F81-BD75-BE8238BA4F3A}" srcOrd="2" destOrd="0" presId="urn:microsoft.com/office/officeart/2018/2/layout/IconVerticalSolidList"/>
    <dgm:cxn modelId="{160F65AA-60B6-4598-8FAD-E9AF462F0CCE}" type="presParOf" srcId="{D216485A-571F-4405-9FCC-A9C2D5888205}" destId="{1BA9361E-F58F-4038-877C-140D0A9A57F4}" srcOrd="3" destOrd="0" presId="urn:microsoft.com/office/officeart/2018/2/layout/IconVerticalSolidList"/>
    <dgm:cxn modelId="{37796A0C-C868-463D-B092-ED631F2DF56A}" type="presParOf" srcId="{AC9F2C6C-1C19-4D64-BD5E-1ACB6B7906B1}" destId="{D9FC9B42-8B2D-41AE-A5A8-3808104D35BC}" srcOrd="3" destOrd="0" presId="urn:microsoft.com/office/officeart/2018/2/layout/IconVerticalSolidList"/>
    <dgm:cxn modelId="{022BB5CA-9D11-4863-9AFB-CA9AC66EE9F4}" type="presParOf" srcId="{AC9F2C6C-1C19-4D64-BD5E-1ACB6B7906B1}" destId="{A02DE2D9-F78F-4DF4-8931-BEC4162A683D}" srcOrd="4" destOrd="0" presId="urn:microsoft.com/office/officeart/2018/2/layout/IconVerticalSolidList"/>
    <dgm:cxn modelId="{0DA5C071-4673-4439-B958-75233EC76C88}" type="presParOf" srcId="{A02DE2D9-F78F-4DF4-8931-BEC4162A683D}" destId="{1C7C9EB8-05B9-40BD-9F11-D20B629F985E}" srcOrd="0" destOrd="0" presId="urn:microsoft.com/office/officeart/2018/2/layout/IconVerticalSolidList"/>
    <dgm:cxn modelId="{08C721D9-5BE9-4377-985A-DA8B67780A09}" type="presParOf" srcId="{A02DE2D9-F78F-4DF4-8931-BEC4162A683D}" destId="{A90BF73D-521E-4C31-9F68-914563DA307B}" srcOrd="1" destOrd="0" presId="urn:microsoft.com/office/officeart/2018/2/layout/IconVerticalSolidList"/>
    <dgm:cxn modelId="{A3AC1458-A5A8-4E99-99AD-DC243BCA6F52}" type="presParOf" srcId="{A02DE2D9-F78F-4DF4-8931-BEC4162A683D}" destId="{F60444CC-DC18-4AB6-A246-1D5DAA4C71C8}" srcOrd="2" destOrd="0" presId="urn:microsoft.com/office/officeart/2018/2/layout/IconVerticalSolidList"/>
    <dgm:cxn modelId="{70A06850-1519-4867-868A-4339144DA0CA}" type="presParOf" srcId="{A02DE2D9-F78F-4DF4-8931-BEC4162A683D}" destId="{456E2D83-F920-41E4-B0AD-8A0CE396E6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97CAAD-F001-4A7C-A514-183067DA5D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DEE012-1703-43DD-8427-EE34DBA40976}">
      <dgm:prSet/>
      <dgm:spPr/>
      <dgm:t>
        <a:bodyPr/>
        <a:lstStyle/>
        <a:p>
          <a:pPr>
            <a:defRPr cap="all"/>
          </a:pPr>
          <a:r>
            <a:rPr lang="zh-CN" b="1" baseline="0"/>
            <a:t>花园机制</a:t>
          </a:r>
          <a:r>
            <a:rPr lang="zh-CN" baseline="0"/>
            <a:t>：每朵花代表一个知识点，激励学习。</a:t>
          </a:r>
          <a:endParaRPr lang="en-US"/>
        </a:p>
      </dgm:t>
    </dgm:pt>
    <dgm:pt modelId="{8159D175-3B07-469E-8ADE-3DD5C3CF8883}" type="parTrans" cxnId="{5C99D05C-4BC6-4012-9EC6-7EBA606AE065}">
      <dgm:prSet/>
      <dgm:spPr/>
      <dgm:t>
        <a:bodyPr/>
        <a:lstStyle/>
        <a:p>
          <a:endParaRPr lang="en-US"/>
        </a:p>
      </dgm:t>
    </dgm:pt>
    <dgm:pt modelId="{84545224-0B17-4BDC-B61A-55A42878D843}" type="sibTrans" cxnId="{5C99D05C-4BC6-4012-9EC6-7EBA606AE065}">
      <dgm:prSet/>
      <dgm:spPr/>
      <dgm:t>
        <a:bodyPr/>
        <a:lstStyle/>
        <a:p>
          <a:endParaRPr lang="en-US"/>
        </a:p>
      </dgm:t>
    </dgm:pt>
    <dgm:pt modelId="{39D61924-E32B-4227-B337-2AE8F21F321B}">
      <dgm:prSet/>
      <dgm:spPr/>
      <dgm:t>
        <a:bodyPr/>
        <a:lstStyle/>
        <a:p>
          <a:pPr>
            <a:defRPr cap="all"/>
          </a:pPr>
          <a:r>
            <a:rPr lang="zh-CN" b="1" baseline="0"/>
            <a:t>社交互动</a:t>
          </a:r>
          <a:r>
            <a:rPr lang="zh-CN" baseline="0"/>
            <a:t>：探访同学花园，完成挑战题目。</a:t>
          </a:r>
          <a:endParaRPr lang="en-US"/>
        </a:p>
      </dgm:t>
    </dgm:pt>
    <dgm:pt modelId="{D9C0C6DD-3B57-4BC8-B331-FA15A6FE71C1}" type="parTrans" cxnId="{CE200C48-0027-4AC6-B6D9-FDC2781A697D}">
      <dgm:prSet/>
      <dgm:spPr/>
      <dgm:t>
        <a:bodyPr/>
        <a:lstStyle/>
        <a:p>
          <a:endParaRPr lang="en-US"/>
        </a:p>
      </dgm:t>
    </dgm:pt>
    <dgm:pt modelId="{BDBF3E7A-EA0E-4B1A-8EC4-74E77A94A6BD}" type="sibTrans" cxnId="{CE200C48-0027-4AC6-B6D9-FDC2781A697D}">
      <dgm:prSet/>
      <dgm:spPr/>
      <dgm:t>
        <a:bodyPr/>
        <a:lstStyle/>
        <a:p>
          <a:endParaRPr lang="en-US"/>
        </a:p>
      </dgm:t>
    </dgm:pt>
    <dgm:pt modelId="{5775955D-6358-4669-93C6-405E5C334B54}" type="pres">
      <dgm:prSet presAssocID="{B197CAAD-F001-4A7C-A514-183067DA5D57}" presName="root" presStyleCnt="0">
        <dgm:presLayoutVars>
          <dgm:dir/>
          <dgm:resizeHandles val="exact"/>
        </dgm:presLayoutVars>
      </dgm:prSet>
      <dgm:spPr/>
    </dgm:pt>
    <dgm:pt modelId="{09D7EEF0-EECA-409F-84FA-3B638ADD2F86}" type="pres">
      <dgm:prSet presAssocID="{59DEE012-1703-43DD-8427-EE34DBA40976}" presName="compNode" presStyleCnt="0"/>
      <dgm:spPr/>
    </dgm:pt>
    <dgm:pt modelId="{93717957-0ED0-40DC-BE68-6E9A364F596C}" type="pres">
      <dgm:prSet presAssocID="{59DEE012-1703-43DD-8427-EE34DBA4097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FAC5D46-2F32-4208-A134-92E6AF511523}" type="pres">
      <dgm:prSet presAssocID="{59DEE012-1703-43DD-8427-EE34DBA409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6CEC3BF9-E0BB-46DB-8D96-EE4084AEF6BD}" type="pres">
      <dgm:prSet presAssocID="{59DEE012-1703-43DD-8427-EE34DBA40976}" presName="spaceRect" presStyleCnt="0"/>
      <dgm:spPr/>
    </dgm:pt>
    <dgm:pt modelId="{FBA9493F-0D29-4D98-AAE7-126A36CDCDA6}" type="pres">
      <dgm:prSet presAssocID="{59DEE012-1703-43DD-8427-EE34DBA40976}" presName="textRect" presStyleLbl="revTx" presStyleIdx="0" presStyleCnt="2">
        <dgm:presLayoutVars>
          <dgm:chMax val="1"/>
          <dgm:chPref val="1"/>
        </dgm:presLayoutVars>
      </dgm:prSet>
      <dgm:spPr/>
    </dgm:pt>
    <dgm:pt modelId="{D6FAEFD0-10CF-458F-B545-ABC3573A71BA}" type="pres">
      <dgm:prSet presAssocID="{84545224-0B17-4BDC-B61A-55A42878D843}" presName="sibTrans" presStyleCnt="0"/>
      <dgm:spPr/>
    </dgm:pt>
    <dgm:pt modelId="{6A07C84D-DCBD-4BA0-A73F-B012B5F237AF}" type="pres">
      <dgm:prSet presAssocID="{39D61924-E32B-4227-B337-2AE8F21F321B}" presName="compNode" presStyleCnt="0"/>
      <dgm:spPr/>
    </dgm:pt>
    <dgm:pt modelId="{6810A987-C9C4-42AC-A13A-AA09DDD06624}" type="pres">
      <dgm:prSet presAssocID="{39D61924-E32B-4227-B337-2AE8F21F321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8F48886-E3A4-40F2-8421-FA16D92D7E9E}" type="pres">
      <dgm:prSet presAssocID="{39D61924-E32B-4227-B337-2AE8F21F32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Outline"/>
        </a:ext>
      </dgm:extLst>
    </dgm:pt>
    <dgm:pt modelId="{B0F0C0A5-5563-4A74-A755-60C0C5B89486}" type="pres">
      <dgm:prSet presAssocID="{39D61924-E32B-4227-B337-2AE8F21F321B}" presName="spaceRect" presStyleCnt="0"/>
      <dgm:spPr/>
    </dgm:pt>
    <dgm:pt modelId="{C16536E6-27F1-43FA-B711-40E8683D0424}" type="pres">
      <dgm:prSet presAssocID="{39D61924-E32B-4227-B337-2AE8F21F321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1E9B833-8EE0-4BFD-9578-FBF1CF1EF634}" type="presOf" srcId="{59DEE012-1703-43DD-8427-EE34DBA40976}" destId="{FBA9493F-0D29-4D98-AAE7-126A36CDCDA6}" srcOrd="0" destOrd="0" presId="urn:microsoft.com/office/officeart/2018/5/layout/IconLeafLabelList"/>
    <dgm:cxn modelId="{CE200C48-0027-4AC6-B6D9-FDC2781A697D}" srcId="{B197CAAD-F001-4A7C-A514-183067DA5D57}" destId="{39D61924-E32B-4227-B337-2AE8F21F321B}" srcOrd="1" destOrd="0" parTransId="{D9C0C6DD-3B57-4BC8-B331-FA15A6FE71C1}" sibTransId="{BDBF3E7A-EA0E-4B1A-8EC4-74E77A94A6BD}"/>
    <dgm:cxn modelId="{5C99D05C-4BC6-4012-9EC6-7EBA606AE065}" srcId="{B197CAAD-F001-4A7C-A514-183067DA5D57}" destId="{59DEE012-1703-43DD-8427-EE34DBA40976}" srcOrd="0" destOrd="0" parTransId="{8159D175-3B07-469E-8ADE-3DD5C3CF8883}" sibTransId="{84545224-0B17-4BDC-B61A-55A42878D843}"/>
    <dgm:cxn modelId="{FF472A95-62D0-4A5C-A874-4202B6547D96}" type="presOf" srcId="{39D61924-E32B-4227-B337-2AE8F21F321B}" destId="{C16536E6-27F1-43FA-B711-40E8683D0424}" srcOrd="0" destOrd="0" presId="urn:microsoft.com/office/officeart/2018/5/layout/IconLeafLabelList"/>
    <dgm:cxn modelId="{115AB7FE-608A-474D-9428-875D0943D398}" type="presOf" srcId="{B197CAAD-F001-4A7C-A514-183067DA5D57}" destId="{5775955D-6358-4669-93C6-405E5C334B54}" srcOrd="0" destOrd="0" presId="urn:microsoft.com/office/officeart/2018/5/layout/IconLeafLabelList"/>
    <dgm:cxn modelId="{1C19E143-E57B-4A1A-8DD0-48BDD8208F21}" type="presParOf" srcId="{5775955D-6358-4669-93C6-405E5C334B54}" destId="{09D7EEF0-EECA-409F-84FA-3B638ADD2F86}" srcOrd="0" destOrd="0" presId="urn:microsoft.com/office/officeart/2018/5/layout/IconLeafLabelList"/>
    <dgm:cxn modelId="{3412DDD8-EFC4-4EA2-9DA4-5FC517935D9B}" type="presParOf" srcId="{09D7EEF0-EECA-409F-84FA-3B638ADD2F86}" destId="{93717957-0ED0-40DC-BE68-6E9A364F596C}" srcOrd="0" destOrd="0" presId="urn:microsoft.com/office/officeart/2018/5/layout/IconLeafLabelList"/>
    <dgm:cxn modelId="{A016AD4E-6DE6-4398-AEA5-96528D966150}" type="presParOf" srcId="{09D7EEF0-EECA-409F-84FA-3B638ADD2F86}" destId="{DFAC5D46-2F32-4208-A134-92E6AF511523}" srcOrd="1" destOrd="0" presId="urn:microsoft.com/office/officeart/2018/5/layout/IconLeafLabelList"/>
    <dgm:cxn modelId="{2307C855-1C10-4439-8323-B81CDFA629BC}" type="presParOf" srcId="{09D7EEF0-EECA-409F-84FA-3B638ADD2F86}" destId="{6CEC3BF9-E0BB-46DB-8D96-EE4084AEF6BD}" srcOrd="2" destOrd="0" presId="urn:microsoft.com/office/officeart/2018/5/layout/IconLeafLabelList"/>
    <dgm:cxn modelId="{C122CBE8-4C72-4DB0-910D-F1BD5459B01D}" type="presParOf" srcId="{09D7EEF0-EECA-409F-84FA-3B638ADD2F86}" destId="{FBA9493F-0D29-4D98-AAE7-126A36CDCDA6}" srcOrd="3" destOrd="0" presId="urn:microsoft.com/office/officeart/2018/5/layout/IconLeafLabelList"/>
    <dgm:cxn modelId="{F49163A0-7202-4FD0-BA65-19F2EFE5C9F0}" type="presParOf" srcId="{5775955D-6358-4669-93C6-405E5C334B54}" destId="{D6FAEFD0-10CF-458F-B545-ABC3573A71BA}" srcOrd="1" destOrd="0" presId="urn:microsoft.com/office/officeart/2018/5/layout/IconLeafLabelList"/>
    <dgm:cxn modelId="{10DCD1D5-C43F-47BE-9460-F1414BACC233}" type="presParOf" srcId="{5775955D-6358-4669-93C6-405E5C334B54}" destId="{6A07C84D-DCBD-4BA0-A73F-B012B5F237AF}" srcOrd="2" destOrd="0" presId="urn:microsoft.com/office/officeart/2018/5/layout/IconLeafLabelList"/>
    <dgm:cxn modelId="{6C96DCDE-ABE1-44AE-BBE8-115EC22FBB96}" type="presParOf" srcId="{6A07C84D-DCBD-4BA0-A73F-B012B5F237AF}" destId="{6810A987-C9C4-42AC-A13A-AA09DDD06624}" srcOrd="0" destOrd="0" presId="urn:microsoft.com/office/officeart/2018/5/layout/IconLeafLabelList"/>
    <dgm:cxn modelId="{1507E6FC-9DEA-43E0-841C-A67977B679BC}" type="presParOf" srcId="{6A07C84D-DCBD-4BA0-A73F-B012B5F237AF}" destId="{48F48886-E3A4-40F2-8421-FA16D92D7E9E}" srcOrd="1" destOrd="0" presId="urn:microsoft.com/office/officeart/2018/5/layout/IconLeafLabelList"/>
    <dgm:cxn modelId="{837E4A30-E59E-479A-8071-69B96C5BC906}" type="presParOf" srcId="{6A07C84D-DCBD-4BA0-A73F-B012B5F237AF}" destId="{B0F0C0A5-5563-4A74-A755-60C0C5B89486}" srcOrd="2" destOrd="0" presId="urn:microsoft.com/office/officeart/2018/5/layout/IconLeafLabelList"/>
    <dgm:cxn modelId="{107F6950-A095-42E9-82E4-AB2B6697C062}" type="presParOf" srcId="{6A07C84D-DCBD-4BA0-A73F-B012B5F237AF}" destId="{C16536E6-27F1-43FA-B711-40E8683D042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FC6890-169A-4748-9E14-25153D6488E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0E5D7E-5673-4212-BE53-B26358D45BA4}">
      <dgm:prSet/>
      <dgm:spPr/>
      <dgm:t>
        <a:bodyPr/>
        <a:lstStyle/>
        <a:p>
          <a:pPr>
            <a:defRPr cap="all"/>
          </a:pPr>
          <a:r>
            <a:rPr lang="zh-CN" b="1" baseline="0"/>
            <a:t>免费和订阅版</a:t>
          </a:r>
          <a:r>
            <a:rPr lang="zh-CN" baseline="0"/>
            <a:t>：订阅版解锁更多题型。</a:t>
          </a:r>
          <a:endParaRPr lang="en-US"/>
        </a:p>
      </dgm:t>
    </dgm:pt>
    <dgm:pt modelId="{9E64977E-140A-49BB-9F42-44D2A99EFC9F}" type="parTrans" cxnId="{41B7B308-E6A2-450E-B56F-6FF7F08D5BE8}">
      <dgm:prSet/>
      <dgm:spPr/>
      <dgm:t>
        <a:bodyPr/>
        <a:lstStyle/>
        <a:p>
          <a:endParaRPr lang="en-US"/>
        </a:p>
      </dgm:t>
    </dgm:pt>
    <dgm:pt modelId="{98843CD7-1DE2-47CB-B715-CD772E0FFF04}" type="sibTrans" cxnId="{41B7B308-E6A2-450E-B56F-6FF7F08D5BE8}">
      <dgm:prSet/>
      <dgm:spPr/>
      <dgm:t>
        <a:bodyPr/>
        <a:lstStyle/>
        <a:p>
          <a:endParaRPr lang="en-US"/>
        </a:p>
      </dgm:t>
    </dgm:pt>
    <dgm:pt modelId="{F9DF2163-CEC6-4AA0-8E07-E6CB881E82A1}">
      <dgm:prSet/>
      <dgm:spPr/>
      <dgm:t>
        <a:bodyPr/>
        <a:lstStyle/>
        <a:p>
          <a:pPr>
            <a:defRPr cap="all"/>
          </a:pPr>
          <a:r>
            <a:rPr lang="zh-CN" b="1" baseline="0"/>
            <a:t>广告收入</a:t>
          </a:r>
          <a:r>
            <a:rPr lang="zh-CN" baseline="0"/>
            <a:t>。</a:t>
          </a:r>
          <a:endParaRPr lang="en-US"/>
        </a:p>
      </dgm:t>
    </dgm:pt>
    <dgm:pt modelId="{A2EA1528-29DB-4745-8725-88A048E933E6}" type="parTrans" cxnId="{DE09AFB5-A206-40F4-8567-F101502442B9}">
      <dgm:prSet/>
      <dgm:spPr/>
      <dgm:t>
        <a:bodyPr/>
        <a:lstStyle/>
        <a:p>
          <a:endParaRPr lang="en-US"/>
        </a:p>
      </dgm:t>
    </dgm:pt>
    <dgm:pt modelId="{30922F95-0F02-40C6-9FCE-27A01A3FAE8A}" type="sibTrans" cxnId="{DE09AFB5-A206-40F4-8567-F101502442B9}">
      <dgm:prSet/>
      <dgm:spPr/>
      <dgm:t>
        <a:bodyPr/>
        <a:lstStyle/>
        <a:p>
          <a:endParaRPr lang="en-US"/>
        </a:p>
      </dgm:t>
    </dgm:pt>
    <dgm:pt modelId="{E3D49141-351B-4BD9-A0D0-49136E3BDE48}">
      <dgm:prSet/>
      <dgm:spPr/>
      <dgm:t>
        <a:bodyPr/>
        <a:lstStyle/>
        <a:p>
          <a:pPr>
            <a:defRPr cap="all"/>
          </a:pPr>
          <a:r>
            <a:rPr lang="zh-CN" b="1" baseline="0"/>
            <a:t>高校合作</a:t>
          </a:r>
          <a:r>
            <a:rPr lang="zh-CN" baseline="0"/>
            <a:t>：为卖课机构提供课后复习平台，增强课堂互动。</a:t>
          </a:r>
          <a:endParaRPr lang="en-US"/>
        </a:p>
      </dgm:t>
    </dgm:pt>
    <dgm:pt modelId="{056A8D4A-A9BF-4060-8A0A-0F2A1382B85A}" type="parTrans" cxnId="{DE5B4FC1-73FB-48E0-8AA6-45AF816B7AC7}">
      <dgm:prSet/>
      <dgm:spPr/>
      <dgm:t>
        <a:bodyPr/>
        <a:lstStyle/>
        <a:p>
          <a:endParaRPr lang="en-US"/>
        </a:p>
      </dgm:t>
    </dgm:pt>
    <dgm:pt modelId="{80239394-4E2B-4145-97B8-CFBC90E01339}" type="sibTrans" cxnId="{DE5B4FC1-73FB-48E0-8AA6-45AF816B7AC7}">
      <dgm:prSet/>
      <dgm:spPr/>
      <dgm:t>
        <a:bodyPr/>
        <a:lstStyle/>
        <a:p>
          <a:endParaRPr lang="en-US"/>
        </a:p>
      </dgm:t>
    </dgm:pt>
    <dgm:pt modelId="{D6CCBC33-F067-4672-B3ED-2F2E6E26EEB9}" type="pres">
      <dgm:prSet presAssocID="{FFFC6890-169A-4748-9E14-25153D6488E6}" presName="root" presStyleCnt="0">
        <dgm:presLayoutVars>
          <dgm:dir/>
          <dgm:resizeHandles val="exact"/>
        </dgm:presLayoutVars>
      </dgm:prSet>
      <dgm:spPr/>
    </dgm:pt>
    <dgm:pt modelId="{7307469E-155B-40D0-BC66-A82929DAC4E5}" type="pres">
      <dgm:prSet presAssocID="{350E5D7E-5673-4212-BE53-B26358D45BA4}" presName="compNode" presStyleCnt="0"/>
      <dgm:spPr/>
    </dgm:pt>
    <dgm:pt modelId="{7E1E67E3-B248-4D00-9C9E-5221BAD9860A}" type="pres">
      <dgm:prSet presAssocID="{350E5D7E-5673-4212-BE53-B26358D45BA4}" presName="iconBgRect" presStyleLbl="bgShp" presStyleIdx="0" presStyleCnt="3"/>
      <dgm:spPr/>
    </dgm:pt>
    <dgm:pt modelId="{DFF9A40B-3B51-4E73-A745-24C5E2F005F7}" type="pres">
      <dgm:prSet presAssocID="{350E5D7E-5673-4212-BE53-B26358D45B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C867F16-FD99-4990-AC71-873A8040298E}" type="pres">
      <dgm:prSet presAssocID="{350E5D7E-5673-4212-BE53-B26358D45BA4}" presName="spaceRect" presStyleCnt="0"/>
      <dgm:spPr/>
    </dgm:pt>
    <dgm:pt modelId="{2EC6CC67-B9BA-46A4-86F8-A3CEA2165669}" type="pres">
      <dgm:prSet presAssocID="{350E5D7E-5673-4212-BE53-B26358D45BA4}" presName="textRect" presStyleLbl="revTx" presStyleIdx="0" presStyleCnt="3">
        <dgm:presLayoutVars>
          <dgm:chMax val="1"/>
          <dgm:chPref val="1"/>
        </dgm:presLayoutVars>
      </dgm:prSet>
      <dgm:spPr/>
    </dgm:pt>
    <dgm:pt modelId="{DB0CE6B9-F360-4A4D-8619-B0A898B36434}" type="pres">
      <dgm:prSet presAssocID="{98843CD7-1DE2-47CB-B715-CD772E0FFF04}" presName="sibTrans" presStyleCnt="0"/>
      <dgm:spPr/>
    </dgm:pt>
    <dgm:pt modelId="{2133BCFC-8153-4873-A67B-E5132B6C070F}" type="pres">
      <dgm:prSet presAssocID="{F9DF2163-CEC6-4AA0-8E07-E6CB881E82A1}" presName="compNode" presStyleCnt="0"/>
      <dgm:spPr/>
    </dgm:pt>
    <dgm:pt modelId="{790724ED-D79F-440A-B52F-454B637AD16C}" type="pres">
      <dgm:prSet presAssocID="{F9DF2163-CEC6-4AA0-8E07-E6CB881E82A1}" presName="iconBgRect" presStyleLbl="bgShp" presStyleIdx="1" presStyleCnt="3"/>
      <dgm:spPr/>
    </dgm:pt>
    <dgm:pt modelId="{880F48B2-DB64-4FA1-A6F9-4B123422E36C}" type="pres">
      <dgm:prSet presAssocID="{F9DF2163-CEC6-4AA0-8E07-E6CB881E82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F55B271C-CCD5-4E16-BCC9-943ACD229050}" type="pres">
      <dgm:prSet presAssocID="{F9DF2163-CEC6-4AA0-8E07-E6CB881E82A1}" presName="spaceRect" presStyleCnt="0"/>
      <dgm:spPr/>
    </dgm:pt>
    <dgm:pt modelId="{40B8B215-1156-4C8B-9164-510484B69FB3}" type="pres">
      <dgm:prSet presAssocID="{F9DF2163-CEC6-4AA0-8E07-E6CB881E82A1}" presName="textRect" presStyleLbl="revTx" presStyleIdx="1" presStyleCnt="3">
        <dgm:presLayoutVars>
          <dgm:chMax val="1"/>
          <dgm:chPref val="1"/>
        </dgm:presLayoutVars>
      </dgm:prSet>
      <dgm:spPr/>
    </dgm:pt>
    <dgm:pt modelId="{66E808F9-1E2D-40E0-A4A9-7B1CD19CC455}" type="pres">
      <dgm:prSet presAssocID="{30922F95-0F02-40C6-9FCE-27A01A3FAE8A}" presName="sibTrans" presStyleCnt="0"/>
      <dgm:spPr/>
    </dgm:pt>
    <dgm:pt modelId="{E0D4EDC3-2EDE-407E-AFDF-6A3975674BC5}" type="pres">
      <dgm:prSet presAssocID="{E3D49141-351B-4BD9-A0D0-49136E3BDE48}" presName="compNode" presStyleCnt="0"/>
      <dgm:spPr/>
    </dgm:pt>
    <dgm:pt modelId="{088C2EB7-6743-4599-B771-3214CBF62A62}" type="pres">
      <dgm:prSet presAssocID="{E3D49141-351B-4BD9-A0D0-49136E3BDE48}" presName="iconBgRect" presStyleLbl="bgShp" presStyleIdx="2" presStyleCnt="3"/>
      <dgm:spPr/>
    </dgm:pt>
    <dgm:pt modelId="{09B732AD-A1AF-4F83-836F-97BD1479211C}" type="pres">
      <dgm:prSet presAssocID="{E3D49141-351B-4BD9-A0D0-49136E3BDE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0E8AAC9-A8AD-48BD-A7D7-E354569B4B72}" type="pres">
      <dgm:prSet presAssocID="{E3D49141-351B-4BD9-A0D0-49136E3BDE48}" presName="spaceRect" presStyleCnt="0"/>
      <dgm:spPr/>
    </dgm:pt>
    <dgm:pt modelId="{00CD01ED-4445-4CCC-A7EA-1C51D4BBD52A}" type="pres">
      <dgm:prSet presAssocID="{E3D49141-351B-4BD9-A0D0-49136E3BDE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B7B308-E6A2-450E-B56F-6FF7F08D5BE8}" srcId="{FFFC6890-169A-4748-9E14-25153D6488E6}" destId="{350E5D7E-5673-4212-BE53-B26358D45BA4}" srcOrd="0" destOrd="0" parTransId="{9E64977E-140A-49BB-9F42-44D2A99EFC9F}" sibTransId="{98843CD7-1DE2-47CB-B715-CD772E0FFF04}"/>
    <dgm:cxn modelId="{4E663A8B-3FC3-443D-877C-FFEE7F7C4019}" type="presOf" srcId="{E3D49141-351B-4BD9-A0D0-49136E3BDE48}" destId="{00CD01ED-4445-4CCC-A7EA-1C51D4BBD52A}" srcOrd="0" destOrd="0" presId="urn:microsoft.com/office/officeart/2018/5/layout/IconCircleLabelList"/>
    <dgm:cxn modelId="{DE09AFB5-A206-40F4-8567-F101502442B9}" srcId="{FFFC6890-169A-4748-9E14-25153D6488E6}" destId="{F9DF2163-CEC6-4AA0-8E07-E6CB881E82A1}" srcOrd="1" destOrd="0" parTransId="{A2EA1528-29DB-4745-8725-88A048E933E6}" sibTransId="{30922F95-0F02-40C6-9FCE-27A01A3FAE8A}"/>
    <dgm:cxn modelId="{AF0960BE-628D-4DCA-9874-07AD47F72CED}" type="presOf" srcId="{350E5D7E-5673-4212-BE53-B26358D45BA4}" destId="{2EC6CC67-B9BA-46A4-86F8-A3CEA2165669}" srcOrd="0" destOrd="0" presId="urn:microsoft.com/office/officeart/2018/5/layout/IconCircleLabelList"/>
    <dgm:cxn modelId="{DDF472C0-7C47-48A6-966C-51EFDC18ACA5}" type="presOf" srcId="{F9DF2163-CEC6-4AA0-8E07-E6CB881E82A1}" destId="{40B8B215-1156-4C8B-9164-510484B69FB3}" srcOrd="0" destOrd="0" presId="urn:microsoft.com/office/officeart/2018/5/layout/IconCircleLabelList"/>
    <dgm:cxn modelId="{DE5B4FC1-73FB-48E0-8AA6-45AF816B7AC7}" srcId="{FFFC6890-169A-4748-9E14-25153D6488E6}" destId="{E3D49141-351B-4BD9-A0D0-49136E3BDE48}" srcOrd="2" destOrd="0" parTransId="{056A8D4A-A9BF-4060-8A0A-0F2A1382B85A}" sibTransId="{80239394-4E2B-4145-97B8-CFBC90E01339}"/>
    <dgm:cxn modelId="{6C0604CE-FD10-4645-ADB6-673B85C109FD}" type="presOf" srcId="{FFFC6890-169A-4748-9E14-25153D6488E6}" destId="{D6CCBC33-F067-4672-B3ED-2F2E6E26EEB9}" srcOrd="0" destOrd="0" presId="urn:microsoft.com/office/officeart/2018/5/layout/IconCircleLabelList"/>
    <dgm:cxn modelId="{AB66C22B-0FE6-4407-AA0A-9E1924B15292}" type="presParOf" srcId="{D6CCBC33-F067-4672-B3ED-2F2E6E26EEB9}" destId="{7307469E-155B-40D0-BC66-A82929DAC4E5}" srcOrd="0" destOrd="0" presId="urn:microsoft.com/office/officeart/2018/5/layout/IconCircleLabelList"/>
    <dgm:cxn modelId="{AA66FB6B-04CC-4AA8-9D62-EA585A9CC83B}" type="presParOf" srcId="{7307469E-155B-40D0-BC66-A82929DAC4E5}" destId="{7E1E67E3-B248-4D00-9C9E-5221BAD9860A}" srcOrd="0" destOrd="0" presId="urn:microsoft.com/office/officeart/2018/5/layout/IconCircleLabelList"/>
    <dgm:cxn modelId="{B53AFBD9-F31D-4433-BDCF-9F77C1571AAB}" type="presParOf" srcId="{7307469E-155B-40D0-BC66-A82929DAC4E5}" destId="{DFF9A40B-3B51-4E73-A745-24C5E2F005F7}" srcOrd="1" destOrd="0" presId="urn:microsoft.com/office/officeart/2018/5/layout/IconCircleLabelList"/>
    <dgm:cxn modelId="{D0374367-176C-4EC3-A9E8-60C6107E8091}" type="presParOf" srcId="{7307469E-155B-40D0-BC66-A82929DAC4E5}" destId="{8C867F16-FD99-4990-AC71-873A8040298E}" srcOrd="2" destOrd="0" presId="urn:microsoft.com/office/officeart/2018/5/layout/IconCircleLabelList"/>
    <dgm:cxn modelId="{8E5A2D04-5EE0-4E62-BA94-274874D31A37}" type="presParOf" srcId="{7307469E-155B-40D0-BC66-A82929DAC4E5}" destId="{2EC6CC67-B9BA-46A4-86F8-A3CEA2165669}" srcOrd="3" destOrd="0" presId="urn:microsoft.com/office/officeart/2018/5/layout/IconCircleLabelList"/>
    <dgm:cxn modelId="{C5B5AE86-9A20-4D24-8B23-D6C67CAF2422}" type="presParOf" srcId="{D6CCBC33-F067-4672-B3ED-2F2E6E26EEB9}" destId="{DB0CE6B9-F360-4A4D-8619-B0A898B36434}" srcOrd="1" destOrd="0" presId="urn:microsoft.com/office/officeart/2018/5/layout/IconCircleLabelList"/>
    <dgm:cxn modelId="{EF2011B9-C8EC-47F7-8E09-6A18D296D4E6}" type="presParOf" srcId="{D6CCBC33-F067-4672-B3ED-2F2E6E26EEB9}" destId="{2133BCFC-8153-4873-A67B-E5132B6C070F}" srcOrd="2" destOrd="0" presId="urn:microsoft.com/office/officeart/2018/5/layout/IconCircleLabelList"/>
    <dgm:cxn modelId="{A2A9F65C-D0A0-41FF-8822-704C7487B2EA}" type="presParOf" srcId="{2133BCFC-8153-4873-A67B-E5132B6C070F}" destId="{790724ED-D79F-440A-B52F-454B637AD16C}" srcOrd="0" destOrd="0" presId="urn:microsoft.com/office/officeart/2018/5/layout/IconCircleLabelList"/>
    <dgm:cxn modelId="{E7165159-CA49-47CB-B81F-6D425AAB5BD3}" type="presParOf" srcId="{2133BCFC-8153-4873-A67B-E5132B6C070F}" destId="{880F48B2-DB64-4FA1-A6F9-4B123422E36C}" srcOrd="1" destOrd="0" presId="urn:microsoft.com/office/officeart/2018/5/layout/IconCircleLabelList"/>
    <dgm:cxn modelId="{8674B9BF-4901-4D2F-8761-5D9DFF12DA16}" type="presParOf" srcId="{2133BCFC-8153-4873-A67B-E5132B6C070F}" destId="{F55B271C-CCD5-4E16-BCC9-943ACD229050}" srcOrd="2" destOrd="0" presId="urn:microsoft.com/office/officeart/2018/5/layout/IconCircleLabelList"/>
    <dgm:cxn modelId="{4FCA2784-2D6C-4401-A3D8-CB19FFDE7136}" type="presParOf" srcId="{2133BCFC-8153-4873-A67B-E5132B6C070F}" destId="{40B8B215-1156-4C8B-9164-510484B69FB3}" srcOrd="3" destOrd="0" presId="urn:microsoft.com/office/officeart/2018/5/layout/IconCircleLabelList"/>
    <dgm:cxn modelId="{628041FC-0224-456E-9BC6-CF780E2C0503}" type="presParOf" srcId="{D6CCBC33-F067-4672-B3ED-2F2E6E26EEB9}" destId="{66E808F9-1E2D-40E0-A4A9-7B1CD19CC455}" srcOrd="3" destOrd="0" presId="urn:microsoft.com/office/officeart/2018/5/layout/IconCircleLabelList"/>
    <dgm:cxn modelId="{B13079FD-AEA6-4C19-93D6-F268FE9E98E2}" type="presParOf" srcId="{D6CCBC33-F067-4672-B3ED-2F2E6E26EEB9}" destId="{E0D4EDC3-2EDE-407E-AFDF-6A3975674BC5}" srcOrd="4" destOrd="0" presId="urn:microsoft.com/office/officeart/2018/5/layout/IconCircleLabelList"/>
    <dgm:cxn modelId="{D02B732C-78FA-4A6D-9234-53C7250415EA}" type="presParOf" srcId="{E0D4EDC3-2EDE-407E-AFDF-6A3975674BC5}" destId="{088C2EB7-6743-4599-B771-3214CBF62A62}" srcOrd="0" destOrd="0" presId="urn:microsoft.com/office/officeart/2018/5/layout/IconCircleLabelList"/>
    <dgm:cxn modelId="{B0BB1C15-D20E-49C9-AA39-BB6E82793D3E}" type="presParOf" srcId="{E0D4EDC3-2EDE-407E-AFDF-6A3975674BC5}" destId="{09B732AD-A1AF-4F83-836F-97BD1479211C}" srcOrd="1" destOrd="0" presId="urn:microsoft.com/office/officeart/2018/5/layout/IconCircleLabelList"/>
    <dgm:cxn modelId="{172ED700-2080-4782-B516-49B469FF9D49}" type="presParOf" srcId="{E0D4EDC3-2EDE-407E-AFDF-6A3975674BC5}" destId="{70E8AAC9-A8AD-48BD-A7D7-E354569B4B72}" srcOrd="2" destOrd="0" presId="urn:microsoft.com/office/officeart/2018/5/layout/IconCircleLabelList"/>
    <dgm:cxn modelId="{72E0CC41-D1F9-4E5D-B034-2429F6B7AD59}" type="presParOf" srcId="{E0D4EDC3-2EDE-407E-AFDF-6A3975674BC5}" destId="{00CD01ED-4445-4CCC-A7EA-1C51D4BBD5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DCFA6-BCEF-436F-8C92-4D14604A8267}">
      <dsp:nvSpPr>
        <dsp:cNvPr id="0" name=""/>
        <dsp:cNvSpPr/>
      </dsp:nvSpPr>
      <dsp:spPr>
        <a:xfrm>
          <a:off x="115779" y="200201"/>
          <a:ext cx="1286079" cy="12860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E791E-8874-4BFF-94B7-46E37A63D202}">
      <dsp:nvSpPr>
        <dsp:cNvPr id="0" name=""/>
        <dsp:cNvSpPr/>
      </dsp:nvSpPr>
      <dsp:spPr>
        <a:xfrm>
          <a:off x="385856" y="470277"/>
          <a:ext cx="745926" cy="7459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36FFD-47C5-43F7-AA32-1F3913DFB8E5}">
      <dsp:nvSpPr>
        <dsp:cNvPr id="0" name=""/>
        <dsp:cNvSpPr/>
      </dsp:nvSpPr>
      <dsp:spPr>
        <a:xfrm>
          <a:off x="1677448" y="200201"/>
          <a:ext cx="3031474" cy="128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baseline="0"/>
            <a:t>市场调查，采访了</a:t>
          </a:r>
          <a:r>
            <a:rPr lang="en-US" sz="2400" kern="1200" baseline="0"/>
            <a:t>15</a:t>
          </a:r>
          <a:r>
            <a:rPr lang="zh-CN" sz="2400" kern="1200" baseline="0"/>
            <a:t>位计算机应届毕业生，发现他们的痛点：</a:t>
          </a:r>
          <a:endParaRPr lang="en-US" sz="2400" kern="1200"/>
        </a:p>
      </dsp:txBody>
      <dsp:txXfrm>
        <a:off x="1677448" y="200201"/>
        <a:ext cx="3031474" cy="1286079"/>
      </dsp:txXfrm>
    </dsp:sp>
    <dsp:sp modelId="{C69C6D5A-3E7F-4C1E-942D-396A70BEE5E6}">
      <dsp:nvSpPr>
        <dsp:cNvPr id="0" name=""/>
        <dsp:cNvSpPr/>
      </dsp:nvSpPr>
      <dsp:spPr>
        <a:xfrm>
          <a:off x="5237133" y="200201"/>
          <a:ext cx="1286079" cy="12860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1B1C9-76E6-486D-99B9-460C5EE5B544}">
      <dsp:nvSpPr>
        <dsp:cNvPr id="0" name=""/>
        <dsp:cNvSpPr/>
      </dsp:nvSpPr>
      <dsp:spPr>
        <a:xfrm>
          <a:off x="5507210" y="470277"/>
          <a:ext cx="745926" cy="7459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7BD60-020C-4242-A988-3EB046C26741}">
      <dsp:nvSpPr>
        <dsp:cNvPr id="0" name=""/>
        <dsp:cNvSpPr/>
      </dsp:nvSpPr>
      <dsp:spPr>
        <a:xfrm>
          <a:off x="6798802" y="200201"/>
          <a:ext cx="3031474" cy="128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baseline="0"/>
            <a:t>悔恨大四才开始刷题。</a:t>
          </a:r>
          <a:endParaRPr lang="en-US" sz="2400" kern="1200"/>
        </a:p>
      </dsp:txBody>
      <dsp:txXfrm>
        <a:off x="6798802" y="200201"/>
        <a:ext cx="3031474" cy="1286079"/>
      </dsp:txXfrm>
    </dsp:sp>
    <dsp:sp modelId="{B6B003C9-5872-45E4-8185-B6C654BDE55F}">
      <dsp:nvSpPr>
        <dsp:cNvPr id="0" name=""/>
        <dsp:cNvSpPr/>
      </dsp:nvSpPr>
      <dsp:spPr>
        <a:xfrm>
          <a:off x="115779" y="2095119"/>
          <a:ext cx="1286079" cy="12860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8E0E0-F1ED-4A49-946A-BDD3BEA990FE}">
      <dsp:nvSpPr>
        <dsp:cNvPr id="0" name=""/>
        <dsp:cNvSpPr/>
      </dsp:nvSpPr>
      <dsp:spPr>
        <a:xfrm>
          <a:off x="385856" y="2365195"/>
          <a:ext cx="745926" cy="7459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FEA5E-9B14-42BE-A4FE-20522BF26B2B}">
      <dsp:nvSpPr>
        <dsp:cNvPr id="0" name=""/>
        <dsp:cNvSpPr/>
      </dsp:nvSpPr>
      <dsp:spPr>
        <a:xfrm>
          <a:off x="1677448" y="2095119"/>
          <a:ext cx="3031474" cy="128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baseline="0"/>
            <a:t>不知道别人的学习计划。</a:t>
          </a:r>
          <a:endParaRPr lang="en-US" sz="2400" kern="1200"/>
        </a:p>
      </dsp:txBody>
      <dsp:txXfrm>
        <a:off x="1677448" y="2095119"/>
        <a:ext cx="3031474" cy="1286079"/>
      </dsp:txXfrm>
    </dsp:sp>
    <dsp:sp modelId="{52CB37DE-0A73-454F-A2D0-9682C26D4C18}">
      <dsp:nvSpPr>
        <dsp:cNvPr id="0" name=""/>
        <dsp:cNvSpPr/>
      </dsp:nvSpPr>
      <dsp:spPr>
        <a:xfrm>
          <a:off x="5237133" y="2095119"/>
          <a:ext cx="1286079" cy="12860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BE4CA-2747-4536-B2EA-8562B4F6D9F0}">
      <dsp:nvSpPr>
        <dsp:cNvPr id="0" name=""/>
        <dsp:cNvSpPr/>
      </dsp:nvSpPr>
      <dsp:spPr>
        <a:xfrm>
          <a:off x="5507210" y="2365195"/>
          <a:ext cx="745926" cy="7459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1DCEF-B3B0-4040-99A5-BA9056C41BCF}">
      <dsp:nvSpPr>
        <dsp:cNvPr id="0" name=""/>
        <dsp:cNvSpPr/>
      </dsp:nvSpPr>
      <dsp:spPr>
        <a:xfrm>
          <a:off x="6798802" y="2095119"/>
          <a:ext cx="3031474" cy="128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baseline="0"/>
            <a:t>缺乏复习机制</a:t>
          </a:r>
          <a:endParaRPr lang="en-US" sz="2400" kern="1200"/>
        </a:p>
      </dsp:txBody>
      <dsp:txXfrm>
        <a:off x="6798802" y="2095119"/>
        <a:ext cx="3031474" cy="1286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A5D70-E4D9-44EC-A970-BE9138368E7D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1774D-504D-4179-B8E7-7BCBE966374E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力扣：海量题库，难以选择</a:t>
          </a:r>
          <a:endParaRPr lang="en-US" sz="1900" kern="1200"/>
        </a:p>
      </dsp:txBody>
      <dsp:txXfrm>
        <a:off x="152223" y="2228862"/>
        <a:ext cx="2775150" cy="720000"/>
      </dsp:txXfrm>
    </dsp:sp>
    <dsp:sp modelId="{720B8FE6-E497-48B1-B3FA-A45AA3D37116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32BB3-33BB-45A4-AF3A-69A07AEE6DFE}">
      <dsp:nvSpPr>
        <dsp:cNvPr id="0" name=""/>
        <dsp:cNvSpPr/>
      </dsp:nvSpPr>
      <dsp:spPr>
        <a:xfrm>
          <a:off x="3413025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Neetcode &amp; AlgoExpert：</a:t>
          </a:r>
          <a:r>
            <a:rPr lang="zh-CN" sz="1900" kern="1200"/>
            <a:t>学习计划，但不够定制化</a:t>
          </a:r>
          <a:endParaRPr lang="en-US" sz="1900" kern="1200"/>
        </a:p>
      </dsp:txBody>
      <dsp:txXfrm>
        <a:off x="3413025" y="2228862"/>
        <a:ext cx="2775150" cy="720000"/>
      </dsp:txXfrm>
    </dsp:sp>
    <dsp:sp modelId="{7FC6FC6C-FE30-4159-A163-AF661ADED3C5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2D369-3FA9-487E-A754-0E4A9417E2AE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慕课网课：自学疲劳，复习机制不足</a:t>
          </a:r>
          <a:endParaRPr lang="en-US" sz="1900" kern="1200"/>
        </a:p>
      </dsp:txBody>
      <dsp:txXfrm>
        <a:off x="6673826" y="2228862"/>
        <a:ext cx="27751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3459F-2EB4-461D-9CC8-04B627FC3A3E}">
      <dsp:nvSpPr>
        <dsp:cNvPr id="0" name=""/>
        <dsp:cNvSpPr/>
      </dsp:nvSpPr>
      <dsp:spPr>
        <a:xfrm>
          <a:off x="1637803" y="13200"/>
          <a:ext cx="2161687" cy="2161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40EA9-2FE4-4015-BAAD-A90C82A66225}">
      <dsp:nvSpPr>
        <dsp:cNvPr id="0" name=""/>
        <dsp:cNvSpPr/>
      </dsp:nvSpPr>
      <dsp:spPr>
        <a:xfrm>
          <a:off x="2098490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02554-F637-450D-BC66-525569CC0FDE}">
      <dsp:nvSpPr>
        <dsp:cNvPr id="0" name=""/>
        <dsp:cNvSpPr/>
      </dsp:nvSpPr>
      <dsp:spPr>
        <a:xfrm>
          <a:off x="946771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100" b="1" i="0" kern="1200" baseline="0"/>
            <a:t>目标用户</a:t>
          </a:r>
          <a:r>
            <a:rPr lang="zh-CN" sz="2100" b="0" i="0" kern="1200" baseline="0"/>
            <a:t>：大一大二编程初学者，日积月累。</a:t>
          </a:r>
          <a:endParaRPr lang="en-US" sz="2100" kern="1200"/>
        </a:p>
      </dsp:txBody>
      <dsp:txXfrm>
        <a:off x="946771" y="2848200"/>
        <a:ext cx="3543750" cy="720000"/>
      </dsp:txXfrm>
    </dsp:sp>
    <dsp:sp modelId="{DE348696-8683-4398-BCF2-63A67FBBDA66}">
      <dsp:nvSpPr>
        <dsp:cNvPr id="0" name=""/>
        <dsp:cNvSpPr/>
      </dsp:nvSpPr>
      <dsp:spPr>
        <a:xfrm>
          <a:off x="5801709" y="13200"/>
          <a:ext cx="2161687" cy="2161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205E4-886A-484A-9623-C3646B2F8512}">
      <dsp:nvSpPr>
        <dsp:cNvPr id="0" name=""/>
        <dsp:cNvSpPr/>
      </dsp:nvSpPr>
      <dsp:spPr>
        <a:xfrm>
          <a:off x="6262396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E6AE3-49EC-44EC-A64F-87528B1F42CD}">
      <dsp:nvSpPr>
        <dsp:cNvPr id="0" name=""/>
        <dsp:cNvSpPr/>
      </dsp:nvSpPr>
      <dsp:spPr>
        <a:xfrm>
          <a:off x="5110678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100" b="1" i="0" kern="1200" baseline="0"/>
            <a:t>趋势</a:t>
          </a:r>
          <a:r>
            <a:rPr lang="zh-CN" sz="2100" b="0" i="0" kern="1200" baseline="0"/>
            <a:t>：编程题如同托福考试，越来越早学习。</a:t>
          </a:r>
          <a:endParaRPr lang="en-US" sz="2100" kern="1200"/>
        </a:p>
      </dsp:txBody>
      <dsp:txXfrm>
        <a:off x="5110678" y="2848200"/>
        <a:ext cx="354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DBCFC-239C-43A3-9F00-82A4C697B792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CC6C3-DFA3-438A-BAE5-71083FA99E36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D17CC-A922-4B1F-A15D-D3D4FCBB7D86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b="1" kern="1200" baseline="0"/>
            <a:t>每日</a:t>
          </a:r>
          <a:r>
            <a:rPr lang="en-US" sz="2500" b="1" kern="1200" baseline="0"/>
            <a:t>5</a:t>
          </a:r>
          <a:r>
            <a:rPr lang="zh-CN" sz="2500" b="1" kern="1200" baseline="0"/>
            <a:t>分钟</a:t>
          </a:r>
          <a:r>
            <a:rPr lang="zh-CN" sz="2500" kern="1200" baseline="0"/>
            <a:t>：一年掌握</a:t>
          </a:r>
          <a:r>
            <a:rPr lang="en-US" sz="2500" kern="1200" baseline="0"/>
            <a:t>300</a:t>
          </a:r>
          <a:r>
            <a:rPr lang="zh-CN" sz="2500" kern="1200" baseline="0"/>
            <a:t>道算法题，轻松进大厂。</a:t>
          </a:r>
          <a:endParaRPr lang="en-US" sz="2500" kern="1200"/>
        </a:p>
      </dsp:txBody>
      <dsp:txXfrm>
        <a:off x="1840237" y="680"/>
        <a:ext cx="4666066" cy="1593279"/>
      </dsp:txXfrm>
    </dsp:sp>
    <dsp:sp modelId="{93977A97-BDF9-4AE8-A198-799FD9103CF3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E333F-F39D-4345-85F5-76A2BA5E9F3D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361E-F58F-4038-877C-140D0A9A57F4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b="1" kern="1200" baseline="0"/>
            <a:t>社区学习</a:t>
          </a:r>
          <a:r>
            <a:rPr lang="zh-CN" sz="2500" kern="1200" baseline="0"/>
            <a:t>：查看进谷歌学长的学习计划。</a:t>
          </a:r>
          <a:endParaRPr lang="en-US" sz="2500" kern="1200"/>
        </a:p>
      </dsp:txBody>
      <dsp:txXfrm>
        <a:off x="1840237" y="1992280"/>
        <a:ext cx="4666066" cy="1593279"/>
      </dsp:txXfrm>
    </dsp:sp>
    <dsp:sp modelId="{1C7C9EB8-05B9-40BD-9F11-D20B629F985E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F73D-521E-4C31-9F68-914563DA307B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E2D83-F920-41E4-B0AD-8A0CE396E6D7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b="1" kern="1200" baseline="0"/>
            <a:t>花朵凋谢机制</a:t>
          </a:r>
          <a:r>
            <a:rPr lang="zh-CN" sz="2500" kern="1200" baseline="0"/>
            <a:t>：每日打卡，激励复习。</a:t>
          </a:r>
          <a:endParaRPr lang="en-US" sz="2500" kern="1200"/>
        </a:p>
      </dsp:txBody>
      <dsp:txXfrm>
        <a:off x="1840237" y="3983879"/>
        <a:ext cx="4666066" cy="1593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17957-0ED0-40DC-BE68-6E9A364F596C}">
      <dsp:nvSpPr>
        <dsp:cNvPr id="0" name=""/>
        <dsp:cNvSpPr/>
      </dsp:nvSpPr>
      <dsp:spPr>
        <a:xfrm>
          <a:off x="1810231" y="13200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C5D46-2F32-4208-A134-92E6AF511523}">
      <dsp:nvSpPr>
        <dsp:cNvPr id="0" name=""/>
        <dsp:cNvSpPr/>
      </dsp:nvSpPr>
      <dsp:spPr>
        <a:xfrm>
          <a:off x="2270918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9493F-0D29-4D98-AAE7-126A36CDCDA6}">
      <dsp:nvSpPr>
        <dsp:cNvPr id="0" name=""/>
        <dsp:cNvSpPr/>
      </dsp:nvSpPr>
      <dsp:spPr>
        <a:xfrm>
          <a:off x="1119199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100" b="1" kern="1200" baseline="0"/>
            <a:t>花园机制</a:t>
          </a:r>
          <a:r>
            <a:rPr lang="zh-CN" sz="2100" kern="1200" baseline="0"/>
            <a:t>：每朵花代表一个知识点，激励学习。</a:t>
          </a:r>
          <a:endParaRPr lang="en-US" sz="2100" kern="1200"/>
        </a:p>
      </dsp:txBody>
      <dsp:txXfrm>
        <a:off x="1119199" y="2848200"/>
        <a:ext cx="3543750" cy="720000"/>
      </dsp:txXfrm>
    </dsp:sp>
    <dsp:sp modelId="{6810A987-C9C4-42AC-A13A-AA09DDD06624}">
      <dsp:nvSpPr>
        <dsp:cNvPr id="0" name=""/>
        <dsp:cNvSpPr/>
      </dsp:nvSpPr>
      <dsp:spPr>
        <a:xfrm>
          <a:off x="5974137" y="13200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48886-E3A4-40F2-8421-FA16D92D7E9E}">
      <dsp:nvSpPr>
        <dsp:cNvPr id="0" name=""/>
        <dsp:cNvSpPr/>
      </dsp:nvSpPr>
      <dsp:spPr>
        <a:xfrm>
          <a:off x="6434824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36E6-27F1-43FA-B711-40E8683D0424}">
      <dsp:nvSpPr>
        <dsp:cNvPr id="0" name=""/>
        <dsp:cNvSpPr/>
      </dsp:nvSpPr>
      <dsp:spPr>
        <a:xfrm>
          <a:off x="5283106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100" b="1" kern="1200" baseline="0"/>
            <a:t>社交互动</a:t>
          </a:r>
          <a:r>
            <a:rPr lang="zh-CN" sz="2100" kern="1200" baseline="0"/>
            <a:t>：探访同学花园，完成挑战题目。</a:t>
          </a:r>
          <a:endParaRPr lang="en-US" sz="2100" kern="1200"/>
        </a:p>
      </dsp:txBody>
      <dsp:txXfrm>
        <a:off x="5283106" y="2848200"/>
        <a:ext cx="354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E67E3-B248-4D00-9C9E-5221BAD9860A}">
      <dsp:nvSpPr>
        <dsp:cNvPr id="0" name=""/>
        <dsp:cNvSpPr/>
      </dsp:nvSpPr>
      <dsp:spPr>
        <a:xfrm>
          <a:off x="638099" y="305700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9A40B-3B51-4E73-A745-24C5E2F005F7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6CC67-B9BA-46A4-86F8-A3CEA2165669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700" b="1" kern="1200" baseline="0"/>
            <a:t>免费和订阅版</a:t>
          </a:r>
          <a:r>
            <a:rPr lang="zh-CN" sz="1700" kern="1200" baseline="0"/>
            <a:t>：订阅版解锁更多题型。</a:t>
          </a:r>
          <a:endParaRPr lang="en-US" sz="1700" kern="1200"/>
        </a:p>
      </dsp:txBody>
      <dsp:txXfrm>
        <a:off x="89662" y="2555700"/>
        <a:ext cx="2812500" cy="720000"/>
      </dsp:txXfrm>
    </dsp:sp>
    <dsp:sp modelId="{790724ED-D79F-440A-B52F-454B637AD16C}">
      <dsp:nvSpPr>
        <dsp:cNvPr id="0" name=""/>
        <dsp:cNvSpPr/>
      </dsp:nvSpPr>
      <dsp:spPr>
        <a:xfrm>
          <a:off x="3942787" y="305700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F48B2-DB64-4FA1-A6F9-4B123422E36C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8B215-1156-4C8B-9164-510484B69FB3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700" b="1" kern="1200" baseline="0"/>
            <a:t>广告收入</a:t>
          </a:r>
          <a:r>
            <a:rPr lang="zh-CN" sz="1700" kern="1200" baseline="0"/>
            <a:t>。</a:t>
          </a:r>
          <a:endParaRPr lang="en-US" sz="1700" kern="1200"/>
        </a:p>
      </dsp:txBody>
      <dsp:txXfrm>
        <a:off x="3394350" y="2555700"/>
        <a:ext cx="2812500" cy="720000"/>
      </dsp:txXfrm>
    </dsp:sp>
    <dsp:sp modelId="{088C2EB7-6743-4599-B771-3214CBF62A62}">
      <dsp:nvSpPr>
        <dsp:cNvPr id="0" name=""/>
        <dsp:cNvSpPr/>
      </dsp:nvSpPr>
      <dsp:spPr>
        <a:xfrm>
          <a:off x="7247475" y="305700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732AD-A1AF-4F83-836F-97BD1479211C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D01ED-4445-4CCC-A7EA-1C51D4BBD52A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700" b="1" kern="1200" baseline="0"/>
            <a:t>高校合作</a:t>
          </a:r>
          <a:r>
            <a:rPr lang="zh-CN" sz="1700" kern="1200" baseline="0"/>
            <a:t>：为卖课机构提供课后复习平台，增强课堂互动。</a:t>
          </a:r>
          <a:endParaRPr lang="en-US" sz="1700" kern="1200"/>
        </a:p>
      </dsp:txBody>
      <dsp:txXfrm>
        <a:off x="6699037" y="2555700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6401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0185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48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9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0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5F19-8B4E-0337-7FFD-1AE79832D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力扣种花人</a:t>
            </a:r>
            <a:r>
              <a:rPr lang="en-US" altLang="zh-CN" dirty="0"/>
              <a:t>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E7A96-0CD9-0A08-3582-E80C5D121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u="none" strike="noStrike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边刷题，边种花，</a:t>
            </a:r>
            <a:endParaRPr lang="en-US" altLang="zh-CN" b="0" i="0" u="none" strike="noStrike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b="0" i="0" u="none" strike="noStrike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AI</a:t>
            </a:r>
            <a:r>
              <a:rPr lang="zh-CN" altLang="en-US" b="0" i="0" u="none" strike="noStrike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助你每天</a:t>
            </a:r>
            <a:r>
              <a:rPr lang="en-US" altLang="zh-CN" b="0" i="0" u="none" strike="noStrike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5</a:t>
            </a:r>
            <a:r>
              <a:rPr lang="zh-CN" altLang="en-US" b="0" i="0" u="none" strike="noStrike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分钟浇开大厂花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5783F-F14F-BA35-F2D0-74BDA5725382}"/>
              </a:ext>
            </a:extLst>
          </p:cNvPr>
          <p:cNvSpPr txBox="1"/>
          <p:nvPr/>
        </p:nvSpPr>
        <p:spPr>
          <a:xfrm>
            <a:off x="4690485" y="5042516"/>
            <a:ext cx="281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英文名</a:t>
            </a:r>
            <a:r>
              <a:rPr lang="zh-CN" altLang="en-US" dirty="0"/>
              <a:t>：</a:t>
            </a:r>
            <a:r>
              <a:rPr lang="en-US" dirty="0"/>
              <a:t>Flowers Don’t Die</a:t>
            </a:r>
          </a:p>
        </p:txBody>
      </p:sp>
    </p:spTree>
    <p:extLst>
      <p:ext uri="{BB962C8B-B14F-4D97-AF65-F5344CB8AC3E}">
        <p14:creationId xmlns:p14="http://schemas.microsoft.com/office/powerpoint/2010/main" val="199762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14A0-2542-DC70-DC95-F2C72927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团队实力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DF82-CC09-C4BE-3A17-9B1AA899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杨泽远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：字节跳动实习，数学与计算机，开发过高评分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IOS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。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朱瑞杰</a:t>
            </a:r>
            <a:r>
              <a:rPr lang="en-US" dirty="0">
                <a:solidFill>
                  <a:srgbClr val="000000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芝加哥大学材料博士，多次竞赛获奖。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温汉磊</a:t>
            </a:r>
            <a:r>
              <a:rPr lang="en-US" dirty="0">
                <a:solidFill>
                  <a:srgbClr val="000000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纯数学专业，算法研究与前端架构。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吴浩然</a:t>
            </a:r>
            <a:r>
              <a:rPr lang="en-US" dirty="0">
                <a:solidFill>
                  <a:srgbClr val="000000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计算机研究生，后端和系统。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刘昕沂：</a:t>
            </a:r>
            <a:r>
              <a:rPr lang="en-US" altLang="zh-CN" dirty="0">
                <a:solidFill>
                  <a:srgbClr val="000000"/>
                </a:solidFill>
              </a:rPr>
              <a:t>API</a:t>
            </a:r>
            <a:r>
              <a:rPr lang="zh-CN" altLang="en-US" dirty="0">
                <a:solidFill>
                  <a:srgbClr val="000000"/>
                </a:solidFill>
              </a:rPr>
              <a:t>与数据库。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唐一丰，精通大模型创新想法。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0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A0B2C-E292-7E12-BEDA-3EB10B8B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正在发布苹果商店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6AAAF4-3A59-4130-F9DA-4293A110B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19" b="15819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84E91-BD1F-9A3F-FB7B-B4720454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项目背景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60FEBF-F23C-1175-11D9-63E8239B5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336890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80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2C5B-90C4-92FB-1B92-3D8D0AAD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b="0" i="0" u="none" strike="noStrike">
                <a:effectLst/>
                <a:latin typeface="-webkit-standard"/>
              </a:rPr>
              <a:t>竞争品分析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7BCE31-C7DC-75F3-21A9-6B679DC56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52741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09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C508-817B-4078-0B6E-312413AA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b="0" i="0" u="none" strike="noStrike">
                <a:effectLst/>
                <a:latin typeface="-webkit-standard"/>
              </a:rPr>
              <a:t>产品定位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88E8ED-0ACA-2C34-4676-D7B92B292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47887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6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0FCA9-0AC8-07F5-9559-CB6539F5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b="0" i="0" u="none" strike="noStrike">
                <a:effectLst/>
                <a:latin typeface="-webkit-standard"/>
              </a:rPr>
              <a:t>应用亮点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95D914-0B48-C17D-96BF-BCA874D6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182189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37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3B27D-B80A-AB3F-6883-4598D7B9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b="0" i="0" u="none" strike="noStrike">
                <a:effectLst/>
                <a:latin typeface="-webkit-standard"/>
              </a:rPr>
              <a:t>游戏化学习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BE4D32-9017-E759-B3CB-32A5559F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551146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67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F887-62BF-20FA-B5A8-C9AF1977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60607"/>
                </a:solidFill>
                <a:effectLst/>
                <a:latin typeface="-apple-system"/>
              </a:rPr>
              <a:t>AI</a:t>
            </a:r>
            <a:r>
              <a:rPr lang="zh-CN" altLang="en-US" b="0" i="0" u="none" strike="noStrike" dirty="0">
                <a:solidFill>
                  <a:srgbClr val="060607"/>
                </a:solidFill>
                <a:effectLst/>
                <a:latin typeface="-apple-system"/>
              </a:rPr>
              <a:t>技术应用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CFD2-E3DC-BBD2-B41E-238A8418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力扣转多选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：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AI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生成解法和迷惑选项，检验掌握情况。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技术模型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：百度千帆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ERNIE-speed 8k，Llama-3 70B。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943AD-1A95-78D3-A6DB-499076F3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789279"/>
            <a:ext cx="7772400" cy="14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1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EB5-3D16-9FD2-7A09-FF26482C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b="0" i="0" u="none" strike="noStrike">
                <a:effectLst/>
                <a:latin typeface="-apple-system"/>
              </a:rPr>
              <a:t>商业模式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2F8F39-665C-C4ED-EE44-82073396D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90321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817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358</TotalTime>
  <Words>328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-webkit-standard</vt:lpstr>
      <vt:lpstr>Arial</vt:lpstr>
      <vt:lpstr>Franklin Gothic Book</vt:lpstr>
      <vt:lpstr>Crop</vt:lpstr>
      <vt:lpstr>《力扣种花人》</vt:lpstr>
      <vt:lpstr>正在发布苹果商店</vt:lpstr>
      <vt:lpstr>项目背景</vt:lpstr>
      <vt:lpstr>竞争品分析</vt:lpstr>
      <vt:lpstr>产品定位</vt:lpstr>
      <vt:lpstr>应用亮点</vt:lpstr>
      <vt:lpstr>游戏化学习</vt:lpstr>
      <vt:lpstr>AI技术应用</vt:lpstr>
      <vt:lpstr>商业模式</vt:lpstr>
      <vt:lpstr>团队实力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Flowers Don’t Die 项目计划书</dc:title>
  <dc:creator>Faradawn Yang</dc:creator>
  <cp:lastModifiedBy>Faradawn Yang</cp:lastModifiedBy>
  <cp:revision>4</cp:revision>
  <dcterms:created xsi:type="dcterms:W3CDTF">2024-06-20T21:39:38Z</dcterms:created>
  <dcterms:modified xsi:type="dcterms:W3CDTF">2024-06-21T03:49:49Z</dcterms:modified>
</cp:coreProperties>
</file>