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1"/>
  </p:sldMasterIdLst>
  <p:notesMasterIdLst>
    <p:notesMasterId r:id="rId15"/>
  </p:notesMasterIdLst>
  <p:sldIdLst>
    <p:sldId id="265" r:id="rId2"/>
    <p:sldId id="280" r:id="rId3"/>
    <p:sldId id="266" r:id="rId4"/>
    <p:sldId id="256" r:id="rId5"/>
    <p:sldId id="267" r:id="rId6"/>
    <p:sldId id="270" r:id="rId7"/>
    <p:sldId id="281" r:id="rId8"/>
    <p:sldId id="278" r:id="rId9"/>
    <p:sldId id="279" r:id="rId10"/>
    <p:sldId id="277" r:id="rId11"/>
    <p:sldId id="263" r:id="rId12"/>
    <p:sldId id="26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155"/>
  </p:normalViewPr>
  <p:slideViewPr>
    <p:cSldViewPr snapToGrid="0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AE2C1-B378-42A4-B6D9-BA00179010D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792E20F-DEC4-4A50-B818-2227263FDCE9}">
      <dgm:prSet/>
      <dgm:spPr/>
      <dgm:t>
        <a:bodyPr/>
        <a:lstStyle/>
        <a:p>
          <a:pPr>
            <a:defRPr cap="all"/>
          </a:pPr>
          <a:r>
            <a:rPr lang="zh-CN" b="0" i="0" baseline="0" dirty="0"/>
            <a:t>算法题已成为大企业（如</a:t>
          </a:r>
          <a:r>
            <a:rPr lang="zh-CN" altLang="en-US" b="0" i="0" baseline="0" dirty="0"/>
            <a:t>百度，谷歌）</a:t>
          </a:r>
          <a:r>
            <a:rPr lang="zh-CN" b="0" i="0" baseline="0" dirty="0"/>
            <a:t>的重要招人工具。</a:t>
          </a:r>
          <a:endParaRPr lang="en-US" dirty="0"/>
        </a:p>
      </dgm:t>
    </dgm:pt>
    <dgm:pt modelId="{4E3F739C-4E26-4037-A01B-9E232CC6F6ED}" type="parTrans" cxnId="{065D8653-9C5D-4CE4-832B-B6BC1E179CD1}">
      <dgm:prSet/>
      <dgm:spPr/>
      <dgm:t>
        <a:bodyPr/>
        <a:lstStyle/>
        <a:p>
          <a:endParaRPr lang="en-US"/>
        </a:p>
      </dgm:t>
    </dgm:pt>
    <dgm:pt modelId="{981F90B4-0D85-4B72-913C-04277610475B}" type="sibTrans" cxnId="{065D8653-9C5D-4CE4-832B-B6BC1E179CD1}">
      <dgm:prSet/>
      <dgm:spPr/>
      <dgm:t>
        <a:bodyPr/>
        <a:lstStyle/>
        <a:p>
          <a:endParaRPr lang="en-US"/>
        </a:p>
      </dgm:t>
    </dgm:pt>
    <dgm:pt modelId="{7B0D0A03-957A-44A8-970C-24B0AAAA9DB1}">
      <dgm:prSet/>
      <dgm:spPr/>
      <dgm:t>
        <a:bodyPr/>
        <a:lstStyle/>
        <a:p>
          <a:pPr>
            <a:defRPr cap="all"/>
          </a:pPr>
          <a:r>
            <a:rPr lang="en-US" b="0" i="0" baseline="0" dirty="0"/>
            <a:t>AI</a:t>
          </a:r>
          <a:r>
            <a:rPr lang="zh-CN" b="0" i="0" baseline="0" dirty="0"/>
            <a:t>的普及</a:t>
          </a:r>
          <a:r>
            <a:rPr lang="zh-CN" altLang="en-US" b="0" i="0" baseline="0" dirty="0"/>
            <a:t>让</a:t>
          </a:r>
          <a:r>
            <a:rPr lang="zh-CN" b="0" i="0" baseline="0" dirty="0"/>
            <a:t>“小镇做题家“</a:t>
          </a:r>
          <a:r>
            <a:rPr lang="zh-CN" altLang="en-US" b="0" i="0" baseline="0" dirty="0"/>
            <a:t>不能胜任</a:t>
          </a:r>
          <a:r>
            <a:rPr lang="zh-CN" b="0" i="0" baseline="0" dirty="0"/>
            <a:t>，市场更需要能“讲出想法”的工程师</a:t>
          </a:r>
          <a:r>
            <a:rPr lang="zh-CN" altLang="en-US" b="0" i="0" baseline="0" dirty="0"/>
            <a:t>。</a:t>
          </a:r>
          <a:endParaRPr lang="en-US" dirty="0"/>
        </a:p>
      </dgm:t>
    </dgm:pt>
    <dgm:pt modelId="{6EACE6EE-7DA3-4D95-858D-CD071C6F5B74}" type="parTrans" cxnId="{6356625F-0BE3-4130-9ECB-132AA6EFE1C1}">
      <dgm:prSet/>
      <dgm:spPr/>
      <dgm:t>
        <a:bodyPr/>
        <a:lstStyle/>
        <a:p>
          <a:endParaRPr lang="en-US"/>
        </a:p>
      </dgm:t>
    </dgm:pt>
    <dgm:pt modelId="{4CA5FFD4-59AA-462E-8269-D1E5AC3C1644}" type="sibTrans" cxnId="{6356625F-0BE3-4130-9ECB-132AA6EFE1C1}">
      <dgm:prSet/>
      <dgm:spPr/>
      <dgm:t>
        <a:bodyPr/>
        <a:lstStyle/>
        <a:p>
          <a:endParaRPr lang="en-US"/>
        </a:p>
      </dgm:t>
    </dgm:pt>
    <dgm:pt modelId="{FA91333B-3EA4-43AE-8572-4DB3AB2F7C03}">
      <dgm:prSet/>
      <dgm:spPr/>
      <dgm:t>
        <a:bodyPr/>
        <a:lstStyle/>
        <a:p>
          <a:pPr>
            <a:defRPr cap="all"/>
          </a:pPr>
          <a:r>
            <a:rPr lang="zh-CN" b="0" i="0" baseline="0" dirty="0"/>
            <a:t>因此，我们研发了用</a:t>
          </a:r>
          <a:r>
            <a:rPr lang="en-US" b="0" i="0" baseline="0" dirty="0"/>
            <a:t>AI</a:t>
          </a:r>
          <a:r>
            <a:rPr lang="zh-CN" b="0" i="0" baseline="0" dirty="0"/>
            <a:t>锻炼算法直觉的软件，</a:t>
          </a:r>
          <a:r>
            <a:rPr lang="zh-CN" altLang="en-US" b="0" i="0" baseline="0" dirty="0"/>
            <a:t>弥补</a:t>
          </a:r>
          <a:r>
            <a:rPr lang="zh-CN" b="0" i="0" baseline="0" dirty="0"/>
            <a:t>传统的耗时刷题</a:t>
          </a:r>
          <a:r>
            <a:rPr lang="zh-CN" altLang="en-US" b="0" i="0" baseline="0" dirty="0"/>
            <a:t>。</a:t>
          </a:r>
          <a:endParaRPr lang="en-US" dirty="0"/>
        </a:p>
      </dgm:t>
    </dgm:pt>
    <dgm:pt modelId="{3BFADFF0-B66F-489F-B7DD-11E57CE12AF2}" type="parTrans" cxnId="{C44D7AAA-0AB9-47A3-BC2B-F0477F3A324B}">
      <dgm:prSet/>
      <dgm:spPr/>
      <dgm:t>
        <a:bodyPr/>
        <a:lstStyle/>
        <a:p>
          <a:endParaRPr lang="en-US"/>
        </a:p>
      </dgm:t>
    </dgm:pt>
    <dgm:pt modelId="{6CCD278C-5EA2-4510-8328-0984B69B7BB6}" type="sibTrans" cxnId="{C44D7AAA-0AB9-47A3-BC2B-F0477F3A324B}">
      <dgm:prSet/>
      <dgm:spPr/>
      <dgm:t>
        <a:bodyPr/>
        <a:lstStyle/>
        <a:p>
          <a:endParaRPr lang="en-US"/>
        </a:p>
      </dgm:t>
    </dgm:pt>
    <dgm:pt modelId="{9FB49D8F-4EF9-45B3-9C9C-063CF66C372A}" type="pres">
      <dgm:prSet presAssocID="{6ABAE2C1-B378-42A4-B6D9-BA00179010DB}" presName="root" presStyleCnt="0">
        <dgm:presLayoutVars>
          <dgm:dir/>
          <dgm:resizeHandles val="exact"/>
        </dgm:presLayoutVars>
      </dgm:prSet>
      <dgm:spPr/>
    </dgm:pt>
    <dgm:pt modelId="{83AC16C0-98CA-4285-8D04-2C96225DCB13}" type="pres">
      <dgm:prSet presAssocID="{A792E20F-DEC4-4A50-B818-2227263FDCE9}" presName="compNode" presStyleCnt="0"/>
      <dgm:spPr/>
    </dgm:pt>
    <dgm:pt modelId="{5736B1D1-7E15-4D6F-ACCC-DF2A40760E95}" type="pres">
      <dgm:prSet presAssocID="{A792E20F-DEC4-4A50-B818-2227263FDCE9}" presName="iconBgRect" presStyleLbl="bgShp" presStyleIdx="0" presStyleCnt="3"/>
      <dgm:spPr/>
    </dgm:pt>
    <dgm:pt modelId="{9B4F5ABA-5971-4695-B5DA-0C6F2D3D2A9A}" type="pres">
      <dgm:prSet presAssocID="{A792E20F-DEC4-4A50-B818-2227263FDC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049536C-68E6-4238-9A9B-50D1D695269E}" type="pres">
      <dgm:prSet presAssocID="{A792E20F-DEC4-4A50-B818-2227263FDCE9}" presName="spaceRect" presStyleCnt="0"/>
      <dgm:spPr/>
    </dgm:pt>
    <dgm:pt modelId="{F82DBF8D-38E7-4D12-839B-A2F7A4DDEAD5}" type="pres">
      <dgm:prSet presAssocID="{A792E20F-DEC4-4A50-B818-2227263FDCE9}" presName="textRect" presStyleLbl="revTx" presStyleIdx="0" presStyleCnt="3">
        <dgm:presLayoutVars>
          <dgm:chMax val="1"/>
          <dgm:chPref val="1"/>
        </dgm:presLayoutVars>
      </dgm:prSet>
      <dgm:spPr/>
    </dgm:pt>
    <dgm:pt modelId="{F5831FD8-9AA3-4E7E-8155-961A9209BC16}" type="pres">
      <dgm:prSet presAssocID="{981F90B4-0D85-4B72-913C-04277610475B}" presName="sibTrans" presStyleCnt="0"/>
      <dgm:spPr/>
    </dgm:pt>
    <dgm:pt modelId="{F060667A-E982-4AF8-8BFD-4F144527FBF0}" type="pres">
      <dgm:prSet presAssocID="{7B0D0A03-957A-44A8-970C-24B0AAAA9DB1}" presName="compNode" presStyleCnt="0"/>
      <dgm:spPr/>
    </dgm:pt>
    <dgm:pt modelId="{AC0BE738-7105-4B05-9031-DD83998E7F43}" type="pres">
      <dgm:prSet presAssocID="{7B0D0A03-957A-44A8-970C-24B0AAAA9DB1}" presName="iconBgRect" presStyleLbl="bgShp" presStyleIdx="1" presStyleCnt="3"/>
      <dgm:spPr/>
    </dgm:pt>
    <dgm:pt modelId="{0DC523F6-DA99-44C8-8F53-B541D194784B}" type="pres">
      <dgm:prSet presAssocID="{7B0D0A03-957A-44A8-970C-24B0AAAA9D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881F4CB8-C328-4859-863E-87C2F54A138F}" type="pres">
      <dgm:prSet presAssocID="{7B0D0A03-957A-44A8-970C-24B0AAAA9DB1}" presName="spaceRect" presStyleCnt="0"/>
      <dgm:spPr/>
    </dgm:pt>
    <dgm:pt modelId="{08EC9AB2-5B49-482E-A68D-EDC76E1E6ECF}" type="pres">
      <dgm:prSet presAssocID="{7B0D0A03-957A-44A8-970C-24B0AAAA9DB1}" presName="textRect" presStyleLbl="revTx" presStyleIdx="1" presStyleCnt="3">
        <dgm:presLayoutVars>
          <dgm:chMax val="1"/>
          <dgm:chPref val="1"/>
        </dgm:presLayoutVars>
      </dgm:prSet>
      <dgm:spPr/>
    </dgm:pt>
    <dgm:pt modelId="{A4584EBB-D789-4044-87F7-4C06F50E8D93}" type="pres">
      <dgm:prSet presAssocID="{4CA5FFD4-59AA-462E-8269-D1E5AC3C1644}" presName="sibTrans" presStyleCnt="0"/>
      <dgm:spPr/>
    </dgm:pt>
    <dgm:pt modelId="{D2D68899-67BA-4515-8E70-155CEE7DFA53}" type="pres">
      <dgm:prSet presAssocID="{FA91333B-3EA4-43AE-8572-4DB3AB2F7C03}" presName="compNode" presStyleCnt="0"/>
      <dgm:spPr/>
    </dgm:pt>
    <dgm:pt modelId="{84AAB2BE-B72B-4F53-9740-C5FD5B94FA9A}" type="pres">
      <dgm:prSet presAssocID="{FA91333B-3EA4-43AE-8572-4DB3AB2F7C03}" presName="iconBgRect" presStyleLbl="bgShp" presStyleIdx="2" presStyleCnt="3"/>
      <dgm:spPr/>
    </dgm:pt>
    <dgm:pt modelId="{EE07847B-3A15-4B4A-8D89-F49003FCA072}" type="pres">
      <dgm:prSet presAssocID="{FA91333B-3EA4-43AE-8572-4DB3AB2F7C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D3541840-8A89-4E9E-8B69-DB98FBCBD60F}" type="pres">
      <dgm:prSet presAssocID="{FA91333B-3EA4-43AE-8572-4DB3AB2F7C03}" presName="spaceRect" presStyleCnt="0"/>
      <dgm:spPr/>
    </dgm:pt>
    <dgm:pt modelId="{EDE11EAA-DB41-4224-8636-3D460CF18BE0}" type="pres">
      <dgm:prSet presAssocID="{FA91333B-3EA4-43AE-8572-4DB3AB2F7C0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A5E653B-17A9-4A76-8345-C75B0F436C4C}" type="presOf" srcId="{7B0D0A03-957A-44A8-970C-24B0AAAA9DB1}" destId="{08EC9AB2-5B49-482E-A68D-EDC76E1E6ECF}" srcOrd="0" destOrd="0" presId="urn:microsoft.com/office/officeart/2018/5/layout/IconCircleLabelList"/>
    <dgm:cxn modelId="{4F145B52-0493-455C-9B59-9E4D4C7BCD93}" type="presOf" srcId="{FA91333B-3EA4-43AE-8572-4DB3AB2F7C03}" destId="{EDE11EAA-DB41-4224-8636-3D460CF18BE0}" srcOrd="0" destOrd="0" presId="urn:microsoft.com/office/officeart/2018/5/layout/IconCircleLabelList"/>
    <dgm:cxn modelId="{065D8653-9C5D-4CE4-832B-B6BC1E179CD1}" srcId="{6ABAE2C1-B378-42A4-B6D9-BA00179010DB}" destId="{A792E20F-DEC4-4A50-B818-2227263FDCE9}" srcOrd="0" destOrd="0" parTransId="{4E3F739C-4E26-4037-A01B-9E232CC6F6ED}" sibTransId="{981F90B4-0D85-4B72-913C-04277610475B}"/>
    <dgm:cxn modelId="{C98DB15C-7FBE-4138-A69D-443021737081}" type="presOf" srcId="{6ABAE2C1-B378-42A4-B6D9-BA00179010DB}" destId="{9FB49D8F-4EF9-45B3-9C9C-063CF66C372A}" srcOrd="0" destOrd="0" presId="urn:microsoft.com/office/officeart/2018/5/layout/IconCircleLabelList"/>
    <dgm:cxn modelId="{6356625F-0BE3-4130-9ECB-132AA6EFE1C1}" srcId="{6ABAE2C1-B378-42A4-B6D9-BA00179010DB}" destId="{7B0D0A03-957A-44A8-970C-24B0AAAA9DB1}" srcOrd="1" destOrd="0" parTransId="{6EACE6EE-7DA3-4D95-858D-CD071C6F5B74}" sibTransId="{4CA5FFD4-59AA-462E-8269-D1E5AC3C1644}"/>
    <dgm:cxn modelId="{C44D7AAA-0AB9-47A3-BC2B-F0477F3A324B}" srcId="{6ABAE2C1-B378-42A4-B6D9-BA00179010DB}" destId="{FA91333B-3EA4-43AE-8572-4DB3AB2F7C03}" srcOrd="2" destOrd="0" parTransId="{3BFADFF0-B66F-489F-B7DD-11E57CE12AF2}" sibTransId="{6CCD278C-5EA2-4510-8328-0984B69B7BB6}"/>
    <dgm:cxn modelId="{DE1DD1D5-68FC-4B3D-BC72-F38A53BBB864}" type="presOf" srcId="{A792E20F-DEC4-4A50-B818-2227263FDCE9}" destId="{F82DBF8D-38E7-4D12-839B-A2F7A4DDEAD5}" srcOrd="0" destOrd="0" presId="urn:microsoft.com/office/officeart/2018/5/layout/IconCircleLabelList"/>
    <dgm:cxn modelId="{9C5EFC95-7712-4A6E-80ED-8B286611226E}" type="presParOf" srcId="{9FB49D8F-4EF9-45B3-9C9C-063CF66C372A}" destId="{83AC16C0-98CA-4285-8D04-2C96225DCB13}" srcOrd="0" destOrd="0" presId="urn:microsoft.com/office/officeart/2018/5/layout/IconCircleLabelList"/>
    <dgm:cxn modelId="{FCE6E231-9760-440A-9034-D4D9E66D50C2}" type="presParOf" srcId="{83AC16C0-98CA-4285-8D04-2C96225DCB13}" destId="{5736B1D1-7E15-4D6F-ACCC-DF2A40760E95}" srcOrd="0" destOrd="0" presId="urn:microsoft.com/office/officeart/2018/5/layout/IconCircleLabelList"/>
    <dgm:cxn modelId="{16AD04C6-D71B-42CC-9F5F-01402C6E3ED9}" type="presParOf" srcId="{83AC16C0-98CA-4285-8D04-2C96225DCB13}" destId="{9B4F5ABA-5971-4695-B5DA-0C6F2D3D2A9A}" srcOrd="1" destOrd="0" presId="urn:microsoft.com/office/officeart/2018/5/layout/IconCircleLabelList"/>
    <dgm:cxn modelId="{2120B132-91E0-4ADC-A6A4-AFC21598C1A8}" type="presParOf" srcId="{83AC16C0-98CA-4285-8D04-2C96225DCB13}" destId="{8049536C-68E6-4238-9A9B-50D1D695269E}" srcOrd="2" destOrd="0" presId="urn:microsoft.com/office/officeart/2018/5/layout/IconCircleLabelList"/>
    <dgm:cxn modelId="{5C2FC297-DD69-4A5E-8C33-D02EABE0E5F9}" type="presParOf" srcId="{83AC16C0-98CA-4285-8D04-2C96225DCB13}" destId="{F82DBF8D-38E7-4D12-839B-A2F7A4DDEAD5}" srcOrd="3" destOrd="0" presId="urn:microsoft.com/office/officeart/2018/5/layout/IconCircleLabelList"/>
    <dgm:cxn modelId="{459D6668-D923-4F9A-816F-239EEEB9CB0C}" type="presParOf" srcId="{9FB49D8F-4EF9-45B3-9C9C-063CF66C372A}" destId="{F5831FD8-9AA3-4E7E-8155-961A9209BC16}" srcOrd="1" destOrd="0" presId="urn:microsoft.com/office/officeart/2018/5/layout/IconCircleLabelList"/>
    <dgm:cxn modelId="{2EB1178C-AC6F-4A34-BED5-E24385AB8275}" type="presParOf" srcId="{9FB49D8F-4EF9-45B3-9C9C-063CF66C372A}" destId="{F060667A-E982-4AF8-8BFD-4F144527FBF0}" srcOrd="2" destOrd="0" presId="urn:microsoft.com/office/officeart/2018/5/layout/IconCircleLabelList"/>
    <dgm:cxn modelId="{C9B38EEB-9002-47DE-9EDD-FE2053513C51}" type="presParOf" srcId="{F060667A-E982-4AF8-8BFD-4F144527FBF0}" destId="{AC0BE738-7105-4B05-9031-DD83998E7F43}" srcOrd="0" destOrd="0" presId="urn:microsoft.com/office/officeart/2018/5/layout/IconCircleLabelList"/>
    <dgm:cxn modelId="{862CFBDC-058B-4C0E-8846-CC215598C8F5}" type="presParOf" srcId="{F060667A-E982-4AF8-8BFD-4F144527FBF0}" destId="{0DC523F6-DA99-44C8-8F53-B541D194784B}" srcOrd="1" destOrd="0" presId="urn:microsoft.com/office/officeart/2018/5/layout/IconCircleLabelList"/>
    <dgm:cxn modelId="{D073A741-CB5B-4FC6-A51E-C2AC840B7592}" type="presParOf" srcId="{F060667A-E982-4AF8-8BFD-4F144527FBF0}" destId="{881F4CB8-C328-4859-863E-87C2F54A138F}" srcOrd="2" destOrd="0" presId="urn:microsoft.com/office/officeart/2018/5/layout/IconCircleLabelList"/>
    <dgm:cxn modelId="{612E125C-4BED-444E-B26B-76EC8B363F3E}" type="presParOf" srcId="{F060667A-E982-4AF8-8BFD-4F144527FBF0}" destId="{08EC9AB2-5B49-482E-A68D-EDC76E1E6ECF}" srcOrd="3" destOrd="0" presId="urn:microsoft.com/office/officeart/2018/5/layout/IconCircleLabelList"/>
    <dgm:cxn modelId="{28A21030-5D2D-4BDF-ACFD-506185FAB94A}" type="presParOf" srcId="{9FB49D8F-4EF9-45B3-9C9C-063CF66C372A}" destId="{A4584EBB-D789-4044-87F7-4C06F50E8D93}" srcOrd="3" destOrd="0" presId="urn:microsoft.com/office/officeart/2018/5/layout/IconCircleLabelList"/>
    <dgm:cxn modelId="{331DE858-632E-4DEB-9D4C-F4E16701F108}" type="presParOf" srcId="{9FB49D8F-4EF9-45B3-9C9C-063CF66C372A}" destId="{D2D68899-67BA-4515-8E70-155CEE7DFA53}" srcOrd="4" destOrd="0" presId="urn:microsoft.com/office/officeart/2018/5/layout/IconCircleLabelList"/>
    <dgm:cxn modelId="{65B7ADB8-BD37-4033-ABF7-128A324FBB50}" type="presParOf" srcId="{D2D68899-67BA-4515-8E70-155CEE7DFA53}" destId="{84AAB2BE-B72B-4F53-9740-C5FD5B94FA9A}" srcOrd="0" destOrd="0" presId="urn:microsoft.com/office/officeart/2018/5/layout/IconCircleLabelList"/>
    <dgm:cxn modelId="{51B0CFAD-73F2-47F2-9637-A22E346E92DB}" type="presParOf" srcId="{D2D68899-67BA-4515-8E70-155CEE7DFA53}" destId="{EE07847B-3A15-4B4A-8D89-F49003FCA072}" srcOrd="1" destOrd="0" presId="urn:microsoft.com/office/officeart/2018/5/layout/IconCircleLabelList"/>
    <dgm:cxn modelId="{34521345-E717-401A-8440-BD57CBF5FF1B}" type="presParOf" srcId="{D2D68899-67BA-4515-8E70-155CEE7DFA53}" destId="{D3541840-8A89-4E9E-8B69-DB98FBCBD60F}" srcOrd="2" destOrd="0" presId="urn:microsoft.com/office/officeart/2018/5/layout/IconCircleLabelList"/>
    <dgm:cxn modelId="{1BFC187B-CEDC-4962-9FF5-A657EBA8075D}" type="presParOf" srcId="{D2D68899-67BA-4515-8E70-155CEE7DFA53}" destId="{EDE11EAA-DB41-4224-8636-3D460CF18B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2BEB0-1DA9-4480-B7D6-507072AD164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8B1BBD-451B-479D-B020-9D2B3742EB82}">
      <dgm:prSet/>
      <dgm:spPr/>
      <dgm:t>
        <a:bodyPr/>
        <a:lstStyle/>
        <a:p>
          <a:r>
            <a:rPr lang="en-US" dirty="0"/>
            <a:t>Why（</a:t>
          </a:r>
          <a:r>
            <a:rPr lang="zh-CN" dirty="0"/>
            <a:t>为啥学</a:t>
          </a:r>
          <a:r>
            <a:rPr lang="zh-CN" altLang="en-US" dirty="0"/>
            <a:t>）</a:t>
          </a:r>
          <a:r>
            <a:rPr lang="en-US" altLang="zh-CN" dirty="0"/>
            <a:t>--</a:t>
          </a:r>
          <a:r>
            <a:rPr lang="zh-CN" altLang="en-US" dirty="0"/>
            <a:t> </a:t>
          </a:r>
          <a:r>
            <a:rPr lang="zh-CN" dirty="0"/>
            <a:t>大厂敲门砖</a:t>
          </a:r>
          <a:endParaRPr lang="en-US" dirty="0"/>
        </a:p>
      </dgm:t>
    </dgm:pt>
    <dgm:pt modelId="{2970FFFE-491D-42B3-BB42-662EAEABCB37}" type="parTrans" cxnId="{A48515C8-168E-4C6B-902B-E70FB8F95793}">
      <dgm:prSet/>
      <dgm:spPr/>
      <dgm:t>
        <a:bodyPr/>
        <a:lstStyle/>
        <a:p>
          <a:endParaRPr lang="en-US"/>
        </a:p>
      </dgm:t>
    </dgm:pt>
    <dgm:pt modelId="{2B7E1D70-80A4-46B1-BF5A-96CB3F527A0E}" type="sibTrans" cxnId="{A48515C8-168E-4C6B-902B-E70FB8F9579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070070A-8DFA-4FF1-9EE5-B8B9C08D592D}">
      <dgm:prSet/>
      <dgm:spPr/>
      <dgm:t>
        <a:bodyPr/>
        <a:lstStyle/>
        <a:p>
          <a:r>
            <a:rPr lang="en-US" dirty="0"/>
            <a:t>Who（</a:t>
          </a:r>
          <a:r>
            <a:rPr lang="zh-CN" dirty="0"/>
            <a:t>用户是谁）</a:t>
          </a:r>
          <a:r>
            <a:rPr lang="en-US" altLang="zh-CN" dirty="0"/>
            <a:t>--</a:t>
          </a:r>
          <a:r>
            <a:rPr lang="zh-CN" altLang="en-US" dirty="0"/>
            <a:t> </a:t>
          </a:r>
          <a:r>
            <a:rPr lang="zh-CN" dirty="0"/>
            <a:t> </a:t>
          </a:r>
          <a:r>
            <a:rPr lang="zh-CN" altLang="en-US" dirty="0"/>
            <a:t>只想刷思路的人</a:t>
          </a:r>
          <a:endParaRPr lang="en-US" dirty="0"/>
        </a:p>
      </dgm:t>
    </dgm:pt>
    <dgm:pt modelId="{535DB98F-AAD1-458D-AF33-24B94EFBAAFC}" type="parTrans" cxnId="{F5D74E76-A638-40B4-9AD0-F0288E767410}">
      <dgm:prSet/>
      <dgm:spPr/>
      <dgm:t>
        <a:bodyPr/>
        <a:lstStyle/>
        <a:p>
          <a:endParaRPr lang="en-US"/>
        </a:p>
      </dgm:t>
    </dgm:pt>
    <dgm:pt modelId="{D0508244-FE22-4893-9614-A3A16F933B33}" type="sibTrans" cxnId="{F5D74E76-A638-40B4-9AD0-F0288E76741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CA1C8C3-3A03-4F34-9E7F-82E8F75FB460}">
      <dgm:prSet/>
      <dgm:spPr/>
      <dgm:t>
        <a:bodyPr/>
        <a:lstStyle/>
        <a:p>
          <a:r>
            <a:rPr lang="en-US" dirty="0"/>
            <a:t>What（</a:t>
          </a:r>
          <a:r>
            <a:rPr lang="zh-CN" dirty="0"/>
            <a:t>我们是什么）</a:t>
          </a:r>
          <a:r>
            <a:rPr lang="en-US" dirty="0"/>
            <a:t>----</a:t>
          </a:r>
          <a:r>
            <a:rPr lang="zh-CN" dirty="0"/>
            <a:t>基于</a:t>
          </a:r>
          <a:r>
            <a:rPr lang="en-US" dirty="0"/>
            <a:t>AI</a:t>
          </a:r>
          <a:r>
            <a:rPr lang="zh-CN" dirty="0"/>
            <a:t>的算法直觉训练器</a:t>
          </a:r>
          <a:endParaRPr lang="en-US" dirty="0"/>
        </a:p>
      </dgm:t>
    </dgm:pt>
    <dgm:pt modelId="{97B4EC93-0A99-46F5-AA9D-65E834BC123B}" type="parTrans" cxnId="{93DE60A1-77AE-4949-9C74-9E35C0D43E2B}">
      <dgm:prSet/>
      <dgm:spPr/>
      <dgm:t>
        <a:bodyPr/>
        <a:lstStyle/>
        <a:p>
          <a:endParaRPr lang="en-US"/>
        </a:p>
      </dgm:t>
    </dgm:pt>
    <dgm:pt modelId="{C2574785-99B2-4001-8622-B782FCC7FC36}" type="sibTrans" cxnId="{93DE60A1-77AE-4949-9C74-9E35C0D43E2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A1B1088-CE49-4B4E-972D-3F1538018EE5}">
      <dgm:prSet/>
      <dgm:spPr/>
      <dgm:t>
        <a:bodyPr/>
        <a:lstStyle/>
        <a:p>
          <a:r>
            <a:rPr lang="en-US" dirty="0"/>
            <a:t>When（</a:t>
          </a:r>
          <a:r>
            <a:rPr lang="zh-CN" dirty="0"/>
            <a:t>时间成本）</a:t>
          </a:r>
          <a:r>
            <a:rPr lang="en-US" dirty="0"/>
            <a:t>---</a:t>
          </a:r>
          <a:r>
            <a:rPr lang="zh-CN" altLang="en-US" dirty="0"/>
            <a:t> </a:t>
          </a:r>
          <a:r>
            <a:rPr lang="zh-CN" dirty="0"/>
            <a:t>每日</a:t>
          </a:r>
          <a:r>
            <a:rPr lang="en-US" dirty="0"/>
            <a:t>5</a:t>
          </a:r>
          <a:r>
            <a:rPr lang="zh-CN" dirty="0"/>
            <a:t>分钟，半年</a:t>
          </a:r>
          <a:r>
            <a:rPr lang="en-US" dirty="0"/>
            <a:t>400</a:t>
          </a:r>
          <a:r>
            <a:rPr lang="zh-CN" dirty="0"/>
            <a:t>题进大厂</a:t>
          </a:r>
          <a:endParaRPr lang="en-US" dirty="0"/>
        </a:p>
      </dgm:t>
    </dgm:pt>
    <dgm:pt modelId="{944632AA-5BC1-4A9B-ADE2-70DE816EA903}" type="parTrans" cxnId="{ADCADC19-90F9-46CD-A44B-FC43683A5AD6}">
      <dgm:prSet/>
      <dgm:spPr/>
      <dgm:t>
        <a:bodyPr/>
        <a:lstStyle/>
        <a:p>
          <a:endParaRPr lang="en-US"/>
        </a:p>
      </dgm:t>
    </dgm:pt>
    <dgm:pt modelId="{4F77E132-AB42-4B28-92E9-7CA02B612815}" type="sibTrans" cxnId="{ADCADC19-90F9-46CD-A44B-FC43683A5AD6}">
      <dgm:prSet phldrT="4" phldr="0"/>
      <dgm:spPr/>
      <dgm:t>
        <a:bodyPr/>
        <a:lstStyle/>
        <a:p>
          <a:r>
            <a:rPr lang="en-US" dirty="0"/>
            <a:t>4</a:t>
          </a:r>
        </a:p>
      </dgm:t>
    </dgm:pt>
    <dgm:pt modelId="{6B874195-47F2-5A49-A4B5-331D914C6A7A}" type="pres">
      <dgm:prSet presAssocID="{6022BEB0-1DA9-4480-B7D6-507072AD1641}" presName="Name0" presStyleCnt="0">
        <dgm:presLayoutVars>
          <dgm:animLvl val="lvl"/>
          <dgm:resizeHandles val="exact"/>
        </dgm:presLayoutVars>
      </dgm:prSet>
      <dgm:spPr/>
    </dgm:pt>
    <dgm:pt modelId="{B8F49833-1714-A945-934D-9FED5357FFB0}" type="pres">
      <dgm:prSet presAssocID="{B88B1BBD-451B-479D-B020-9D2B3742EB82}" presName="compositeNode" presStyleCnt="0">
        <dgm:presLayoutVars>
          <dgm:bulletEnabled val="1"/>
        </dgm:presLayoutVars>
      </dgm:prSet>
      <dgm:spPr/>
    </dgm:pt>
    <dgm:pt modelId="{8253A45C-89D7-F549-8624-0C2952DA25A0}" type="pres">
      <dgm:prSet presAssocID="{B88B1BBD-451B-479D-B020-9D2B3742EB82}" presName="bgRect" presStyleLbl="bgAccFollowNode1" presStyleIdx="0" presStyleCnt="4"/>
      <dgm:spPr/>
    </dgm:pt>
    <dgm:pt modelId="{18E24BDC-9F43-8F47-A91B-D0C5F8E1A70B}" type="pres">
      <dgm:prSet presAssocID="{2B7E1D70-80A4-46B1-BF5A-96CB3F527A0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5AEB975-AA02-B345-8592-E41A5CFEC4F9}" type="pres">
      <dgm:prSet presAssocID="{B88B1BBD-451B-479D-B020-9D2B3742EB82}" presName="bottomLine" presStyleLbl="alignNode1" presStyleIdx="1" presStyleCnt="8">
        <dgm:presLayoutVars/>
      </dgm:prSet>
      <dgm:spPr/>
    </dgm:pt>
    <dgm:pt modelId="{D213DEEA-3C41-5546-93E4-8822D2983EEB}" type="pres">
      <dgm:prSet presAssocID="{B88B1BBD-451B-479D-B020-9D2B3742EB82}" presName="nodeText" presStyleLbl="bgAccFollowNode1" presStyleIdx="0" presStyleCnt="4">
        <dgm:presLayoutVars>
          <dgm:bulletEnabled val="1"/>
        </dgm:presLayoutVars>
      </dgm:prSet>
      <dgm:spPr/>
    </dgm:pt>
    <dgm:pt modelId="{B491FB55-9B87-E04A-8C69-DE7CA487EE6B}" type="pres">
      <dgm:prSet presAssocID="{2B7E1D70-80A4-46B1-BF5A-96CB3F527A0E}" presName="sibTrans" presStyleCnt="0"/>
      <dgm:spPr/>
    </dgm:pt>
    <dgm:pt modelId="{C8522AE5-EAB2-5842-92B3-DA6CBFD1AA52}" type="pres">
      <dgm:prSet presAssocID="{9070070A-8DFA-4FF1-9EE5-B8B9C08D592D}" presName="compositeNode" presStyleCnt="0">
        <dgm:presLayoutVars>
          <dgm:bulletEnabled val="1"/>
        </dgm:presLayoutVars>
      </dgm:prSet>
      <dgm:spPr/>
    </dgm:pt>
    <dgm:pt modelId="{88AC89DC-49C3-6E4C-AC56-597568CA6F90}" type="pres">
      <dgm:prSet presAssocID="{9070070A-8DFA-4FF1-9EE5-B8B9C08D592D}" presName="bgRect" presStyleLbl="bgAccFollowNode1" presStyleIdx="1" presStyleCnt="4"/>
      <dgm:spPr/>
    </dgm:pt>
    <dgm:pt modelId="{8EDA8CE7-210B-4D43-8039-056DFE253A98}" type="pres">
      <dgm:prSet presAssocID="{D0508244-FE22-4893-9614-A3A16F933B3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3A10D3D-319C-AA4E-8D92-D0FE1A49EA19}" type="pres">
      <dgm:prSet presAssocID="{9070070A-8DFA-4FF1-9EE5-B8B9C08D592D}" presName="bottomLine" presStyleLbl="alignNode1" presStyleIdx="3" presStyleCnt="8">
        <dgm:presLayoutVars/>
      </dgm:prSet>
      <dgm:spPr/>
    </dgm:pt>
    <dgm:pt modelId="{487FFD48-9CC7-8349-850D-0FFDC2047BA5}" type="pres">
      <dgm:prSet presAssocID="{9070070A-8DFA-4FF1-9EE5-B8B9C08D592D}" presName="nodeText" presStyleLbl="bgAccFollowNode1" presStyleIdx="1" presStyleCnt="4">
        <dgm:presLayoutVars>
          <dgm:bulletEnabled val="1"/>
        </dgm:presLayoutVars>
      </dgm:prSet>
      <dgm:spPr/>
    </dgm:pt>
    <dgm:pt modelId="{870028AD-25B6-FF43-9A77-2FFEBF6A864C}" type="pres">
      <dgm:prSet presAssocID="{D0508244-FE22-4893-9614-A3A16F933B33}" presName="sibTrans" presStyleCnt="0"/>
      <dgm:spPr/>
    </dgm:pt>
    <dgm:pt modelId="{93A34135-D918-3040-B1B5-124DBEADD48A}" type="pres">
      <dgm:prSet presAssocID="{5CA1C8C3-3A03-4F34-9E7F-82E8F75FB460}" presName="compositeNode" presStyleCnt="0">
        <dgm:presLayoutVars>
          <dgm:bulletEnabled val="1"/>
        </dgm:presLayoutVars>
      </dgm:prSet>
      <dgm:spPr/>
    </dgm:pt>
    <dgm:pt modelId="{613F2D08-9673-B748-9759-4CE07C81C9D8}" type="pres">
      <dgm:prSet presAssocID="{5CA1C8C3-3A03-4F34-9E7F-82E8F75FB460}" presName="bgRect" presStyleLbl="bgAccFollowNode1" presStyleIdx="2" presStyleCnt="4"/>
      <dgm:spPr/>
    </dgm:pt>
    <dgm:pt modelId="{1A74D9F7-09C0-EC41-921F-FDB5E8D66E53}" type="pres">
      <dgm:prSet presAssocID="{C2574785-99B2-4001-8622-B782FCC7FC3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A1449A5-2FF9-0943-B515-55803E163C93}" type="pres">
      <dgm:prSet presAssocID="{5CA1C8C3-3A03-4F34-9E7F-82E8F75FB460}" presName="bottomLine" presStyleLbl="alignNode1" presStyleIdx="5" presStyleCnt="8">
        <dgm:presLayoutVars/>
      </dgm:prSet>
      <dgm:spPr/>
    </dgm:pt>
    <dgm:pt modelId="{B564BC71-8499-C04A-AF93-CFD3B9DB0AB5}" type="pres">
      <dgm:prSet presAssocID="{5CA1C8C3-3A03-4F34-9E7F-82E8F75FB460}" presName="nodeText" presStyleLbl="bgAccFollowNode1" presStyleIdx="2" presStyleCnt="4">
        <dgm:presLayoutVars>
          <dgm:bulletEnabled val="1"/>
        </dgm:presLayoutVars>
      </dgm:prSet>
      <dgm:spPr/>
    </dgm:pt>
    <dgm:pt modelId="{EBC28174-50FC-6F42-B45D-5A3DAB7AD1D0}" type="pres">
      <dgm:prSet presAssocID="{C2574785-99B2-4001-8622-B782FCC7FC36}" presName="sibTrans" presStyleCnt="0"/>
      <dgm:spPr/>
    </dgm:pt>
    <dgm:pt modelId="{3F0C906E-5453-FB4D-8AB6-501046FEB14C}" type="pres">
      <dgm:prSet presAssocID="{EA1B1088-CE49-4B4E-972D-3F1538018EE5}" presName="compositeNode" presStyleCnt="0">
        <dgm:presLayoutVars>
          <dgm:bulletEnabled val="1"/>
        </dgm:presLayoutVars>
      </dgm:prSet>
      <dgm:spPr/>
    </dgm:pt>
    <dgm:pt modelId="{0A72D422-22A1-4149-AE3A-B7B37AD2B2C1}" type="pres">
      <dgm:prSet presAssocID="{EA1B1088-CE49-4B4E-972D-3F1538018EE5}" presName="bgRect" presStyleLbl="bgAccFollowNode1" presStyleIdx="3" presStyleCnt="4"/>
      <dgm:spPr/>
    </dgm:pt>
    <dgm:pt modelId="{2C04BB99-8EBD-B14A-BECD-7893674F62EE}" type="pres">
      <dgm:prSet presAssocID="{4F77E132-AB42-4B28-92E9-7CA02B61281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A42F22E-50DC-EB44-ADE8-2F1BCC8FB359}" type="pres">
      <dgm:prSet presAssocID="{EA1B1088-CE49-4B4E-972D-3F1538018EE5}" presName="bottomLine" presStyleLbl="alignNode1" presStyleIdx="7" presStyleCnt="8">
        <dgm:presLayoutVars/>
      </dgm:prSet>
      <dgm:spPr/>
    </dgm:pt>
    <dgm:pt modelId="{83FD6164-5BB9-4245-B191-97F8AE7571BA}" type="pres">
      <dgm:prSet presAssocID="{EA1B1088-CE49-4B4E-972D-3F1538018EE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ADCADC19-90F9-46CD-A44B-FC43683A5AD6}" srcId="{6022BEB0-1DA9-4480-B7D6-507072AD1641}" destId="{EA1B1088-CE49-4B4E-972D-3F1538018EE5}" srcOrd="3" destOrd="0" parTransId="{944632AA-5BC1-4A9B-ADE2-70DE816EA903}" sibTransId="{4F77E132-AB42-4B28-92E9-7CA02B612815}"/>
    <dgm:cxn modelId="{2A91202F-944F-6A49-8F69-3A4025030AF7}" type="presOf" srcId="{2B7E1D70-80A4-46B1-BF5A-96CB3F527A0E}" destId="{18E24BDC-9F43-8F47-A91B-D0C5F8E1A70B}" srcOrd="0" destOrd="0" presId="urn:microsoft.com/office/officeart/2016/7/layout/BasicLinearProcessNumbered"/>
    <dgm:cxn modelId="{7AB57234-1551-A34F-856C-8601774803C9}" type="presOf" srcId="{C2574785-99B2-4001-8622-B782FCC7FC36}" destId="{1A74D9F7-09C0-EC41-921F-FDB5E8D66E53}" srcOrd="0" destOrd="0" presId="urn:microsoft.com/office/officeart/2016/7/layout/BasicLinearProcessNumbered"/>
    <dgm:cxn modelId="{1706A939-2CBC-5443-AB7C-341EDEAE6BB4}" type="presOf" srcId="{9070070A-8DFA-4FF1-9EE5-B8B9C08D592D}" destId="{487FFD48-9CC7-8349-850D-0FFDC2047BA5}" srcOrd="1" destOrd="0" presId="urn:microsoft.com/office/officeart/2016/7/layout/BasicLinearProcessNumbered"/>
    <dgm:cxn modelId="{ED6F503D-B367-0749-95CD-16311F5F1E74}" type="presOf" srcId="{5CA1C8C3-3A03-4F34-9E7F-82E8F75FB460}" destId="{B564BC71-8499-C04A-AF93-CFD3B9DB0AB5}" srcOrd="1" destOrd="0" presId="urn:microsoft.com/office/officeart/2016/7/layout/BasicLinearProcessNumbered"/>
    <dgm:cxn modelId="{47F22D3E-E5A6-D145-805D-5595EA5A33DB}" type="presOf" srcId="{EA1B1088-CE49-4B4E-972D-3F1538018EE5}" destId="{0A72D422-22A1-4149-AE3A-B7B37AD2B2C1}" srcOrd="0" destOrd="0" presId="urn:microsoft.com/office/officeart/2016/7/layout/BasicLinearProcessNumbered"/>
    <dgm:cxn modelId="{86FCF754-CAFB-0B49-93C3-C504D95FE3D6}" type="presOf" srcId="{6022BEB0-1DA9-4480-B7D6-507072AD1641}" destId="{6B874195-47F2-5A49-A4B5-331D914C6A7A}" srcOrd="0" destOrd="0" presId="urn:microsoft.com/office/officeart/2016/7/layout/BasicLinearProcessNumbered"/>
    <dgm:cxn modelId="{F5D74E76-A638-40B4-9AD0-F0288E767410}" srcId="{6022BEB0-1DA9-4480-B7D6-507072AD1641}" destId="{9070070A-8DFA-4FF1-9EE5-B8B9C08D592D}" srcOrd="1" destOrd="0" parTransId="{535DB98F-AAD1-458D-AF33-24B94EFBAAFC}" sibTransId="{D0508244-FE22-4893-9614-A3A16F933B33}"/>
    <dgm:cxn modelId="{18A01288-D8EF-6F41-A674-C198E8343EE7}" type="presOf" srcId="{B88B1BBD-451B-479D-B020-9D2B3742EB82}" destId="{8253A45C-89D7-F549-8624-0C2952DA25A0}" srcOrd="0" destOrd="0" presId="urn:microsoft.com/office/officeart/2016/7/layout/BasicLinearProcessNumbered"/>
    <dgm:cxn modelId="{29554C9D-98D0-4146-AE97-D218A6A84882}" type="presOf" srcId="{B88B1BBD-451B-479D-B020-9D2B3742EB82}" destId="{D213DEEA-3C41-5546-93E4-8822D2983EEB}" srcOrd="1" destOrd="0" presId="urn:microsoft.com/office/officeart/2016/7/layout/BasicLinearProcessNumbered"/>
    <dgm:cxn modelId="{93DE60A1-77AE-4949-9C74-9E35C0D43E2B}" srcId="{6022BEB0-1DA9-4480-B7D6-507072AD1641}" destId="{5CA1C8C3-3A03-4F34-9E7F-82E8F75FB460}" srcOrd="2" destOrd="0" parTransId="{97B4EC93-0A99-46F5-AA9D-65E834BC123B}" sibTransId="{C2574785-99B2-4001-8622-B782FCC7FC36}"/>
    <dgm:cxn modelId="{9AA01FAC-C0F3-214E-B860-7B45CA1A89EF}" type="presOf" srcId="{D0508244-FE22-4893-9614-A3A16F933B33}" destId="{8EDA8CE7-210B-4D43-8039-056DFE253A98}" srcOrd="0" destOrd="0" presId="urn:microsoft.com/office/officeart/2016/7/layout/BasicLinearProcessNumbered"/>
    <dgm:cxn modelId="{430B31B1-B9A4-6844-B7E9-5545AB200D13}" type="presOf" srcId="{9070070A-8DFA-4FF1-9EE5-B8B9C08D592D}" destId="{88AC89DC-49C3-6E4C-AC56-597568CA6F90}" srcOrd="0" destOrd="0" presId="urn:microsoft.com/office/officeart/2016/7/layout/BasicLinearProcessNumbered"/>
    <dgm:cxn modelId="{0018C5B2-851B-4D4E-AD8B-CDEE61A7EE1D}" type="presOf" srcId="{5CA1C8C3-3A03-4F34-9E7F-82E8F75FB460}" destId="{613F2D08-9673-B748-9759-4CE07C81C9D8}" srcOrd="0" destOrd="0" presId="urn:microsoft.com/office/officeart/2016/7/layout/BasicLinearProcessNumbered"/>
    <dgm:cxn modelId="{A48515C8-168E-4C6B-902B-E70FB8F95793}" srcId="{6022BEB0-1DA9-4480-B7D6-507072AD1641}" destId="{B88B1BBD-451B-479D-B020-9D2B3742EB82}" srcOrd="0" destOrd="0" parTransId="{2970FFFE-491D-42B3-BB42-662EAEABCB37}" sibTransId="{2B7E1D70-80A4-46B1-BF5A-96CB3F527A0E}"/>
    <dgm:cxn modelId="{8C8AEDCA-A170-624F-BB72-207C398929EE}" type="presOf" srcId="{4F77E132-AB42-4B28-92E9-7CA02B612815}" destId="{2C04BB99-8EBD-B14A-BECD-7893674F62EE}" srcOrd="0" destOrd="0" presId="urn:microsoft.com/office/officeart/2016/7/layout/BasicLinearProcessNumbered"/>
    <dgm:cxn modelId="{103603ED-AF1D-ED4E-BE18-66DA2DC45510}" type="presOf" srcId="{EA1B1088-CE49-4B4E-972D-3F1538018EE5}" destId="{83FD6164-5BB9-4245-B191-97F8AE7571BA}" srcOrd="1" destOrd="0" presId="urn:microsoft.com/office/officeart/2016/7/layout/BasicLinearProcessNumbered"/>
    <dgm:cxn modelId="{37C4D6B7-24AC-AB4F-8E91-A9F0504FD4A3}" type="presParOf" srcId="{6B874195-47F2-5A49-A4B5-331D914C6A7A}" destId="{B8F49833-1714-A945-934D-9FED5357FFB0}" srcOrd="0" destOrd="0" presId="urn:microsoft.com/office/officeart/2016/7/layout/BasicLinearProcessNumbered"/>
    <dgm:cxn modelId="{80F593A4-E8E5-6547-9A19-3F283CA5B6B2}" type="presParOf" srcId="{B8F49833-1714-A945-934D-9FED5357FFB0}" destId="{8253A45C-89D7-F549-8624-0C2952DA25A0}" srcOrd="0" destOrd="0" presId="urn:microsoft.com/office/officeart/2016/7/layout/BasicLinearProcessNumbered"/>
    <dgm:cxn modelId="{DB447ECB-2E78-C44D-977F-07F12DA0967B}" type="presParOf" srcId="{B8F49833-1714-A945-934D-9FED5357FFB0}" destId="{18E24BDC-9F43-8F47-A91B-D0C5F8E1A70B}" srcOrd="1" destOrd="0" presId="urn:microsoft.com/office/officeart/2016/7/layout/BasicLinearProcessNumbered"/>
    <dgm:cxn modelId="{141F060E-BC0A-4243-B841-F72E08C30A37}" type="presParOf" srcId="{B8F49833-1714-A945-934D-9FED5357FFB0}" destId="{A5AEB975-AA02-B345-8592-E41A5CFEC4F9}" srcOrd="2" destOrd="0" presId="urn:microsoft.com/office/officeart/2016/7/layout/BasicLinearProcessNumbered"/>
    <dgm:cxn modelId="{0D38B224-F5DD-D64E-9E73-37464279B89E}" type="presParOf" srcId="{B8F49833-1714-A945-934D-9FED5357FFB0}" destId="{D213DEEA-3C41-5546-93E4-8822D2983EEB}" srcOrd="3" destOrd="0" presId="urn:microsoft.com/office/officeart/2016/7/layout/BasicLinearProcessNumbered"/>
    <dgm:cxn modelId="{58902FD3-4917-BD4D-B175-0E4BEC30B59E}" type="presParOf" srcId="{6B874195-47F2-5A49-A4B5-331D914C6A7A}" destId="{B491FB55-9B87-E04A-8C69-DE7CA487EE6B}" srcOrd="1" destOrd="0" presId="urn:microsoft.com/office/officeart/2016/7/layout/BasicLinearProcessNumbered"/>
    <dgm:cxn modelId="{2E1E8938-A9F3-3F4B-A97C-C157CF07DCAB}" type="presParOf" srcId="{6B874195-47F2-5A49-A4B5-331D914C6A7A}" destId="{C8522AE5-EAB2-5842-92B3-DA6CBFD1AA52}" srcOrd="2" destOrd="0" presId="urn:microsoft.com/office/officeart/2016/7/layout/BasicLinearProcessNumbered"/>
    <dgm:cxn modelId="{67C3C3A4-0522-F449-A8EA-0FD66D3486DF}" type="presParOf" srcId="{C8522AE5-EAB2-5842-92B3-DA6CBFD1AA52}" destId="{88AC89DC-49C3-6E4C-AC56-597568CA6F90}" srcOrd="0" destOrd="0" presId="urn:microsoft.com/office/officeart/2016/7/layout/BasicLinearProcessNumbered"/>
    <dgm:cxn modelId="{E9E060ED-C132-5E4D-9623-E979CCBFB91B}" type="presParOf" srcId="{C8522AE5-EAB2-5842-92B3-DA6CBFD1AA52}" destId="{8EDA8CE7-210B-4D43-8039-056DFE253A98}" srcOrd="1" destOrd="0" presId="urn:microsoft.com/office/officeart/2016/7/layout/BasicLinearProcessNumbered"/>
    <dgm:cxn modelId="{4BCD7991-D0E2-674B-B38C-8B2CF3774A47}" type="presParOf" srcId="{C8522AE5-EAB2-5842-92B3-DA6CBFD1AA52}" destId="{03A10D3D-319C-AA4E-8D92-D0FE1A49EA19}" srcOrd="2" destOrd="0" presId="urn:microsoft.com/office/officeart/2016/7/layout/BasicLinearProcessNumbered"/>
    <dgm:cxn modelId="{57427A5C-8B4D-1A4D-8843-0D5007E2B704}" type="presParOf" srcId="{C8522AE5-EAB2-5842-92B3-DA6CBFD1AA52}" destId="{487FFD48-9CC7-8349-850D-0FFDC2047BA5}" srcOrd="3" destOrd="0" presId="urn:microsoft.com/office/officeart/2016/7/layout/BasicLinearProcessNumbered"/>
    <dgm:cxn modelId="{DBB41BD1-7ACF-2643-A84B-6DC5B81FF665}" type="presParOf" srcId="{6B874195-47F2-5A49-A4B5-331D914C6A7A}" destId="{870028AD-25B6-FF43-9A77-2FFEBF6A864C}" srcOrd="3" destOrd="0" presId="urn:microsoft.com/office/officeart/2016/7/layout/BasicLinearProcessNumbered"/>
    <dgm:cxn modelId="{0DDB1EA5-E953-ED4A-93C3-02777D70B473}" type="presParOf" srcId="{6B874195-47F2-5A49-A4B5-331D914C6A7A}" destId="{93A34135-D918-3040-B1B5-124DBEADD48A}" srcOrd="4" destOrd="0" presId="urn:microsoft.com/office/officeart/2016/7/layout/BasicLinearProcessNumbered"/>
    <dgm:cxn modelId="{22A55D59-14FC-0746-AED4-98CD9FE8ABC4}" type="presParOf" srcId="{93A34135-D918-3040-B1B5-124DBEADD48A}" destId="{613F2D08-9673-B748-9759-4CE07C81C9D8}" srcOrd="0" destOrd="0" presId="urn:microsoft.com/office/officeart/2016/7/layout/BasicLinearProcessNumbered"/>
    <dgm:cxn modelId="{863CFAE9-1CD4-5F49-8472-05736A8CDDA8}" type="presParOf" srcId="{93A34135-D918-3040-B1B5-124DBEADD48A}" destId="{1A74D9F7-09C0-EC41-921F-FDB5E8D66E53}" srcOrd="1" destOrd="0" presId="urn:microsoft.com/office/officeart/2016/7/layout/BasicLinearProcessNumbered"/>
    <dgm:cxn modelId="{2F24FA41-F342-F946-B283-45407BD1A07B}" type="presParOf" srcId="{93A34135-D918-3040-B1B5-124DBEADD48A}" destId="{3A1449A5-2FF9-0943-B515-55803E163C93}" srcOrd="2" destOrd="0" presId="urn:microsoft.com/office/officeart/2016/7/layout/BasicLinearProcessNumbered"/>
    <dgm:cxn modelId="{4094B838-EAE5-F44D-B336-824B0F525AA4}" type="presParOf" srcId="{93A34135-D918-3040-B1B5-124DBEADD48A}" destId="{B564BC71-8499-C04A-AF93-CFD3B9DB0AB5}" srcOrd="3" destOrd="0" presId="urn:microsoft.com/office/officeart/2016/7/layout/BasicLinearProcessNumbered"/>
    <dgm:cxn modelId="{C62C05B1-768E-7249-A0B2-DA435341BF8B}" type="presParOf" srcId="{6B874195-47F2-5A49-A4B5-331D914C6A7A}" destId="{EBC28174-50FC-6F42-B45D-5A3DAB7AD1D0}" srcOrd="5" destOrd="0" presId="urn:microsoft.com/office/officeart/2016/7/layout/BasicLinearProcessNumbered"/>
    <dgm:cxn modelId="{E2F4172F-C832-9546-9204-4E2FCF3A0A70}" type="presParOf" srcId="{6B874195-47F2-5A49-A4B5-331D914C6A7A}" destId="{3F0C906E-5453-FB4D-8AB6-501046FEB14C}" srcOrd="6" destOrd="0" presId="urn:microsoft.com/office/officeart/2016/7/layout/BasicLinearProcessNumbered"/>
    <dgm:cxn modelId="{C4C138E6-1C44-D847-9091-F6F93AC4B194}" type="presParOf" srcId="{3F0C906E-5453-FB4D-8AB6-501046FEB14C}" destId="{0A72D422-22A1-4149-AE3A-B7B37AD2B2C1}" srcOrd="0" destOrd="0" presId="urn:microsoft.com/office/officeart/2016/7/layout/BasicLinearProcessNumbered"/>
    <dgm:cxn modelId="{87AD6BD4-32D4-C54A-9158-C2829AA54F08}" type="presParOf" srcId="{3F0C906E-5453-FB4D-8AB6-501046FEB14C}" destId="{2C04BB99-8EBD-B14A-BECD-7893674F62EE}" srcOrd="1" destOrd="0" presId="urn:microsoft.com/office/officeart/2016/7/layout/BasicLinearProcessNumbered"/>
    <dgm:cxn modelId="{97403BD5-AB3F-B447-9ED2-9B6243CA59CC}" type="presParOf" srcId="{3F0C906E-5453-FB4D-8AB6-501046FEB14C}" destId="{AA42F22E-50DC-EB44-ADE8-2F1BCC8FB359}" srcOrd="2" destOrd="0" presId="urn:microsoft.com/office/officeart/2016/7/layout/BasicLinearProcessNumbered"/>
    <dgm:cxn modelId="{40BBA001-44F8-454F-BD6C-D511F0F96420}" type="presParOf" srcId="{3F0C906E-5453-FB4D-8AB6-501046FEB14C}" destId="{83FD6164-5BB9-4245-B191-97F8AE7571B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5A4314-A02D-4977-81AA-93A45A4785D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09D06903-80E1-4B44-93F0-F31D81817BD0}">
      <dgm:prSet/>
      <dgm:spPr/>
      <dgm:t>
        <a:bodyPr/>
        <a:lstStyle/>
        <a:p>
          <a:pPr>
            <a:defRPr cap="all"/>
          </a:pPr>
          <a:r>
            <a:rPr lang="zh-CN" baseline="0"/>
            <a:t>用户：想要只刷思路大量做题的人</a:t>
          </a:r>
          <a:endParaRPr lang="en-US"/>
        </a:p>
      </dgm:t>
    </dgm:pt>
    <dgm:pt modelId="{0FBE78C3-2403-472E-8C5A-F4C8ED83C58A}" type="parTrans" cxnId="{6BAF1878-C9A3-4F6F-B1EB-1418C78371F7}">
      <dgm:prSet/>
      <dgm:spPr/>
      <dgm:t>
        <a:bodyPr/>
        <a:lstStyle/>
        <a:p>
          <a:endParaRPr lang="en-US"/>
        </a:p>
      </dgm:t>
    </dgm:pt>
    <dgm:pt modelId="{AC1723D0-D8DF-4851-82AA-509EF27922A8}" type="sibTrans" cxnId="{6BAF1878-C9A3-4F6F-B1EB-1418C78371F7}">
      <dgm:prSet/>
      <dgm:spPr/>
      <dgm:t>
        <a:bodyPr/>
        <a:lstStyle/>
        <a:p>
          <a:endParaRPr lang="en-US"/>
        </a:p>
      </dgm:t>
    </dgm:pt>
    <dgm:pt modelId="{0BEA8182-1EDC-4510-A26A-35A6AC079E7E}">
      <dgm:prSet/>
      <dgm:spPr/>
      <dgm:t>
        <a:bodyPr/>
        <a:lstStyle/>
        <a:p>
          <a:pPr>
            <a:defRPr cap="all"/>
          </a:pPr>
          <a:r>
            <a:rPr lang="zh-CN" baseline="0"/>
            <a:t>场景：公交车地铁，零碎的时间</a:t>
          </a:r>
          <a:endParaRPr lang="en-US"/>
        </a:p>
      </dgm:t>
    </dgm:pt>
    <dgm:pt modelId="{B7C51900-D160-4E9D-A37F-F0CFA28F32BB}" type="parTrans" cxnId="{3BCA2FEC-8EF6-498C-8230-9B11EBC2E6AF}">
      <dgm:prSet/>
      <dgm:spPr/>
      <dgm:t>
        <a:bodyPr/>
        <a:lstStyle/>
        <a:p>
          <a:endParaRPr lang="en-US"/>
        </a:p>
      </dgm:t>
    </dgm:pt>
    <dgm:pt modelId="{097DE29C-AFD0-4BB3-A6A2-91E6D19105BE}" type="sibTrans" cxnId="{3BCA2FEC-8EF6-498C-8230-9B11EBC2E6AF}">
      <dgm:prSet/>
      <dgm:spPr/>
      <dgm:t>
        <a:bodyPr/>
        <a:lstStyle/>
        <a:p>
          <a:endParaRPr lang="en-US"/>
        </a:p>
      </dgm:t>
    </dgm:pt>
    <dgm:pt modelId="{6BC79B12-4524-42F4-B71C-DDB2852A6190}" type="pres">
      <dgm:prSet presAssocID="{5A5A4314-A02D-4977-81AA-93A45A4785D8}" presName="root" presStyleCnt="0">
        <dgm:presLayoutVars>
          <dgm:dir/>
          <dgm:resizeHandles val="exact"/>
        </dgm:presLayoutVars>
      </dgm:prSet>
      <dgm:spPr/>
    </dgm:pt>
    <dgm:pt modelId="{60BF999A-FD13-4216-8D03-EFD627026540}" type="pres">
      <dgm:prSet presAssocID="{09D06903-80E1-4B44-93F0-F31D81817BD0}" presName="compNode" presStyleCnt="0"/>
      <dgm:spPr/>
    </dgm:pt>
    <dgm:pt modelId="{45252939-A48C-4B27-9D82-C06A327FD508}" type="pres">
      <dgm:prSet presAssocID="{09D06903-80E1-4B44-93F0-F31D81817BD0}" presName="iconBgRect" presStyleLbl="bgShp" presStyleIdx="0" presStyleCnt="2"/>
      <dgm:spPr/>
    </dgm:pt>
    <dgm:pt modelId="{F9E81D9B-2B7D-4234-96DD-93BEBF126158}" type="pres">
      <dgm:prSet presAssocID="{09D06903-80E1-4B44-93F0-F31D81817BD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5EF7D38E-5910-4D3C-A7F0-133B3A79BA5F}" type="pres">
      <dgm:prSet presAssocID="{09D06903-80E1-4B44-93F0-F31D81817BD0}" presName="spaceRect" presStyleCnt="0"/>
      <dgm:spPr/>
    </dgm:pt>
    <dgm:pt modelId="{7127346E-29C4-41EF-B5F5-69DB7B330FA8}" type="pres">
      <dgm:prSet presAssocID="{09D06903-80E1-4B44-93F0-F31D81817BD0}" presName="textRect" presStyleLbl="revTx" presStyleIdx="0" presStyleCnt="2">
        <dgm:presLayoutVars>
          <dgm:chMax val="1"/>
          <dgm:chPref val="1"/>
        </dgm:presLayoutVars>
      </dgm:prSet>
      <dgm:spPr/>
    </dgm:pt>
    <dgm:pt modelId="{B3224C65-5CBD-435C-97A4-65BF987B848F}" type="pres">
      <dgm:prSet presAssocID="{AC1723D0-D8DF-4851-82AA-509EF27922A8}" presName="sibTrans" presStyleCnt="0"/>
      <dgm:spPr/>
    </dgm:pt>
    <dgm:pt modelId="{EA4A9D59-C0E3-4F5A-91B4-DE350C6061C9}" type="pres">
      <dgm:prSet presAssocID="{0BEA8182-1EDC-4510-A26A-35A6AC079E7E}" presName="compNode" presStyleCnt="0"/>
      <dgm:spPr/>
    </dgm:pt>
    <dgm:pt modelId="{A5675512-4358-4ACE-8C78-E0E1095E2BFE}" type="pres">
      <dgm:prSet presAssocID="{0BEA8182-1EDC-4510-A26A-35A6AC079E7E}" presName="iconBgRect" presStyleLbl="bgShp" presStyleIdx="1" presStyleCnt="2"/>
      <dgm:spPr/>
    </dgm:pt>
    <dgm:pt modelId="{88B5E4D5-07BA-4695-93A0-1D8F44A63896}" type="pres">
      <dgm:prSet presAssocID="{0BEA8182-1EDC-4510-A26A-35A6AC079E7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9664E83A-2DC3-46DE-B8C5-7DFB6C482413}" type="pres">
      <dgm:prSet presAssocID="{0BEA8182-1EDC-4510-A26A-35A6AC079E7E}" presName="spaceRect" presStyleCnt="0"/>
      <dgm:spPr/>
    </dgm:pt>
    <dgm:pt modelId="{7E3FECF3-A36B-4468-A96D-C3470896EF3F}" type="pres">
      <dgm:prSet presAssocID="{0BEA8182-1EDC-4510-A26A-35A6AC079E7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1F8C410-18DB-4244-9615-37EC7AFE15E1}" type="presOf" srcId="{09D06903-80E1-4B44-93F0-F31D81817BD0}" destId="{7127346E-29C4-41EF-B5F5-69DB7B330FA8}" srcOrd="0" destOrd="0" presId="urn:microsoft.com/office/officeart/2018/5/layout/IconCircleLabelList"/>
    <dgm:cxn modelId="{AB08271E-13A4-4C87-82D6-999734271167}" type="presOf" srcId="{0BEA8182-1EDC-4510-A26A-35A6AC079E7E}" destId="{7E3FECF3-A36B-4468-A96D-C3470896EF3F}" srcOrd="0" destOrd="0" presId="urn:microsoft.com/office/officeart/2018/5/layout/IconCircleLabelList"/>
    <dgm:cxn modelId="{6BAF1878-C9A3-4F6F-B1EB-1418C78371F7}" srcId="{5A5A4314-A02D-4977-81AA-93A45A4785D8}" destId="{09D06903-80E1-4B44-93F0-F31D81817BD0}" srcOrd="0" destOrd="0" parTransId="{0FBE78C3-2403-472E-8C5A-F4C8ED83C58A}" sibTransId="{AC1723D0-D8DF-4851-82AA-509EF27922A8}"/>
    <dgm:cxn modelId="{A69F42CB-910D-45E2-80E5-48006DE54716}" type="presOf" srcId="{5A5A4314-A02D-4977-81AA-93A45A4785D8}" destId="{6BC79B12-4524-42F4-B71C-DDB2852A6190}" srcOrd="0" destOrd="0" presId="urn:microsoft.com/office/officeart/2018/5/layout/IconCircleLabelList"/>
    <dgm:cxn modelId="{3BCA2FEC-8EF6-498C-8230-9B11EBC2E6AF}" srcId="{5A5A4314-A02D-4977-81AA-93A45A4785D8}" destId="{0BEA8182-1EDC-4510-A26A-35A6AC079E7E}" srcOrd="1" destOrd="0" parTransId="{B7C51900-D160-4E9D-A37F-F0CFA28F32BB}" sibTransId="{097DE29C-AFD0-4BB3-A6A2-91E6D19105BE}"/>
    <dgm:cxn modelId="{8F9E7720-CBDA-4067-BCA0-D4A531D39ADE}" type="presParOf" srcId="{6BC79B12-4524-42F4-B71C-DDB2852A6190}" destId="{60BF999A-FD13-4216-8D03-EFD627026540}" srcOrd="0" destOrd="0" presId="urn:microsoft.com/office/officeart/2018/5/layout/IconCircleLabelList"/>
    <dgm:cxn modelId="{7C845C5C-65DE-416B-A463-E457F545EF5E}" type="presParOf" srcId="{60BF999A-FD13-4216-8D03-EFD627026540}" destId="{45252939-A48C-4B27-9D82-C06A327FD508}" srcOrd="0" destOrd="0" presId="urn:microsoft.com/office/officeart/2018/5/layout/IconCircleLabelList"/>
    <dgm:cxn modelId="{82713264-FA09-487A-891B-8B51EE452A31}" type="presParOf" srcId="{60BF999A-FD13-4216-8D03-EFD627026540}" destId="{F9E81D9B-2B7D-4234-96DD-93BEBF126158}" srcOrd="1" destOrd="0" presId="urn:microsoft.com/office/officeart/2018/5/layout/IconCircleLabelList"/>
    <dgm:cxn modelId="{64262A1A-F744-4CC7-B287-8233F05F756D}" type="presParOf" srcId="{60BF999A-FD13-4216-8D03-EFD627026540}" destId="{5EF7D38E-5910-4D3C-A7F0-133B3A79BA5F}" srcOrd="2" destOrd="0" presId="urn:microsoft.com/office/officeart/2018/5/layout/IconCircleLabelList"/>
    <dgm:cxn modelId="{FAF143AB-37AD-44E1-B1FA-F25DFB1BD80A}" type="presParOf" srcId="{60BF999A-FD13-4216-8D03-EFD627026540}" destId="{7127346E-29C4-41EF-B5F5-69DB7B330FA8}" srcOrd="3" destOrd="0" presId="urn:microsoft.com/office/officeart/2018/5/layout/IconCircleLabelList"/>
    <dgm:cxn modelId="{0B8F4285-B2B1-4B72-A710-115E2D4C2750}" type="presParOf" srcId="{6BC79B12-4524-42F4-B71C-DDB2852A6190}" destId="{B3224C65-5CBD-435C-97A4-65BF987B848F}" srcOrd="1" destOrd="0" presId="urn:microsoft.com/office/officeart/2018/5/layout/IconCircleLabelList"/>
    <dgm:cxn modelId="{E6C2E09F-283D-46AD-8237-EC0DF71B6416}" type="presParOf" srcId="{6BC79B12-4524-42F4-B71C-DDB2852A6190}" destId="{EA4A9D59-C0E3-4F5A-91B4-DE350C6061C9}" srcOrd="2" destOrd="0" presId="urn:microsoft.com/office/officeart/2018/5/layout/IconCircleLabelList"/>
    <dgm:cxn modelId="{A7E4A1C4-4D81-4337-99E6-578F504C3293}" type="presParOf" srcId="{EA4A9D59-C0E3-4F5A-91B4-DE350C6061C9}" destId="{A5675512-4358-4ACE-8C78-E0E1095E2BFE}" srcOrd="0" destOrd="0" presId="urn:microsoft.com/office/officeart/2018/5/layout/IconCircleLabelList"/>
    <dgm:cxn modelId="{360272D1-575E-4262-8A37-EC9A169035AE}" type="presParOf" srcId="{EA4A9D59-C0E3-4F5A-91B4-DE350C6061C9}" destId="{88B5E4D5-07BA-4695-93A0-1D8F44A63896}" srcOrd="1" destOrd="0" presId="urn:microsoft.com/office/officeart/2018/5/layout/IconCircleLabelList"/>
    <dgm:cxn modelId="{222FEE64-1CC7-473B-9BDE-C80484FEA186}" type="presParOf" srcId="{EA4A9D59-C0E3-4F5A-91B4-DE350C6061C9}" destId="{9664E83A-2DC3-46DE-B8C5-7DFB6C482413}" srcOrd="2" destOrd="0" presId="urn:microsoft.com/office/officeart/2018/5/layout/IconCircleLabelList"/>
    <dgm:cxn modelId="{9603104A-2DA0-4099-B4C2-19A6242F2CBD}" type="presParOf" srcId="{EA4A9D59-C0E3-4F5A-91B4-DE350C6061C9}" destId="{7E3FECF3-A36B-4468-A96D-C3470896EF3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FC6890-169A-4748-9E14-25153D6488E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50E5D7E-5673-4212-BE53-B26358D45BA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CN" b="1" baseline="0" dirty="0"/>
            <a:t>免费</a:t>
          </a:r>
          <a:r>
            <a:rPr lang="en-US" altLang="zh-CN" b="1" baseline="0" dirty="0"/>
            <a:t>+</a:t>
          </a:r>
          <a:r>
            <a:rPr lang="zh-CN" altLang="en-US" b="1" baseline="0" dirty="0"/>
            <a:t>付费</a:t>
          </a:r>
          <a:r>
            <a:rPr lang="zh-CN" baseline="0" dirty="0"/>
            <a:t>：</a:t>
          </a:r>
          <a:r>
            <a:rPr lang="zh-CN" altLang="en-US" baseline="0" dirty="0"/>
            <a:t>免费版刷</a:t>
          </a:r>
          <a:r>
            <a:rPr lang="en-US" altLang="zh-CN" baseline="0" dirty="0"/>
            <a:t>10</a:t>
          </a:r>
          <a:r>
            <a:rPr lang="zh-CN" altLang="en-US" baseline="0" dirty="0"/>
            <a:t>题，订阅版</a:t>
          </a:r>
          <a:r>
            <a:rPr lang="en-US" altLang="zh-CN" baseline="0" dirty="0"/>
            <a:t>10</a:t>
          </a:r>
          <a:r>
            <a:rPr lang="zh-CN" altLang="en-US" baseline="0" dirty="0"/>
            <a:t>元每月</a:t>
          </a:r>
          <a:r>
            <a:rPr lang="zh-CN" baseline="0" dirty="0"/>
            <a:t>。</a:t>
          </a:r>
          <a:endParaRPr lang="en-US" dirty="0"/>
        </a:p>
      </dgm:t>
    </dgm:pt>
    <dgm:pt modelId="{9E64977E-140A-49BB-9F42-44D2A99EFC9F}" type="parTrans" cxnId="{41B7B308-E6A2-450E-B56F-6FF7F08D5BE8}">
      <dgm:prSet/>
      <dgm:spPr/>
      <dgm:t>
        <a:bodyPr/>
        <a:lstStyle/>
        <a:p>
          <a:endParaRPr lang="en-US"/>
        </a:p>
      </dgm:t>
    </dgm:pt>
    <dgm:pt modelId="{98843CD7-1DE2-47CB-B715-CD772E0FFF04}" type="sibTrans" cxnId="{41B7B308-E6A2-450E-B56F-6FF7F08D5BE8}">
      <dgm:prSet/>
      <dgm:spPr/>
      <dgm:t>
        <a:bodyPr/>
        <a:lstStyle/>
        <a:p>
          <a:endParaRPr lang="en-US"/>
        </a:p>
      </dgm:t>
    </dgm:pt>
    <dgm:pt modelId="{F9DF2163-CEC6-4AA0-8E07-E6CB881E82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CN" altLang="en-US" b="1" baseline="0" dirty="0"/>
            <a:t>少量</a:t>
          </a:r>
          <a:r>
            <a:rPr lang="zh-CN" b="1" baseline="0" dirty="0"/>
            <a:t>广告</a:t>
          </a:r>
          <a:r>
            <a:rPr lang="zh-CN" altLang="en-US" b="1" baseline="0" dirty="0"/>
            <a:t>植入</a:t>
          </a:r>
          <a:r>
            <a:rPr lang="zh-CN" baseline="0" dirty="0"/>
            <a:t>。</a:t>
          </a:r>
          <a:endParaRPr lang="en-US" dirty="0"/>
        </a:p>
      </dgm:t>
    </dgm:pt>
    <dgm:pt modelId="{A2EA1528-29DB-4745-8725-88A048E933E6}" type="parTrans" cxnId="{DE09AFB5-A206-40F4-8567-F101502442B9}">
      <dgm:prSet/>
      <dgm:spPr/>
      <dgm:t>
        <a:bodyPr/>
        <a:lstStyle/>
        <a:p>
          <a:endParaRPr lang="en-US"/>
        </a:p>
      </dgm:t>
    </dgm:pt>
    <dgm:pt modelId="{30922F95-0F02-40C6-9FCE-27A01A3FAE8A}" type="sibTrans" cxnId="{DE09AFB5-A206-40F4-8567-F101502442B9}">
      <dgm:prSet/>
      <dgm:spPr/>
      <dgm:t>
        <a:bodyPr/>
        <a:lstStyle/>
        <a:p>
          <a:endParaRPr lang="en-US"/>
        </a:p>
      </dgm:t>
    </dgm:pt>
    <dgm:pt modelId="{E3D49141-351B-4BD9-A0D0-49136E3BDE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CN" altLang="en-US" b="1" baseline="0" dirty="0"/>
            <a:t>推广</a:t>
          </a:r>
          <a:r>
            <a:rPr lang="zh-CN" b="1" baseline="0" dirty="0"/>
            <a:t>：</a:t>
          </a:r>
          <a:r>
            <a:rPr lang="zh-CN" altLang="en-US" baseline="0" dirty="0"/>
            <a:t>在</a:t>
          </a:r>
          <a:r>
            <a:rPr lang="en-US" altLang="zh-CN" baseline="0" dirty="0"/>
            <a:t>B</a:t>
          </a:r>
          <a:r>
            <a:rPr lang="zh-CN" altLang="en-US" baseline="0" dirty="0"/>
            <a:t>站、小红书联系</a:t>
          </a:r>
          <a:r>
            <a:rPr lang="en-US" altLang="zh-CN" baseline="0" dirty="0"/>
            <a:t>10+</a:t>
          </a:r>
          <a:r>
            <a:rPr lang="zh-CN" altLang="en-US" baseline="0" dirty="0"/>
            <a:t>万博主推荐</a:t>
          </a:r>
          <a:endParaRPr lang="en-US" dirty="0"/>
        </a:p>
      </dgm:t>
    </dgm:pt>
    <dgm:pt modelId="{056A8D4A-A9BF-4060-8A0A-0F2A1382B85A}" type="parTrans" cxnId="{DE5B4FC1-73FB-48E0-8AA6-45AF816B7AC7}">
      <dgm:prSet/>
      <dgm:spPr/>
      <dgm:t>
        <a:bodyPr/>
        <a:lstStyle/>
        <a:p>
          <a:endParaRPr lang="en-US"/>
        </a:p>
      </dgm:t>
    </dgm:pt>
    <dgm:pt modelId="{80239394-4E2B-4145-97B8-CFBC90E01339}" type="sibTrans" cxnId="{DE5B4FC1-73FB-48E0-8AA6-45AF816B7AC7}">
      <dgm:prSet/>
      <dgm:spPr/>
      <dgm:t>
        <a:bodyPr/>
        <a:lstStyle/>
        <a:p>
          <a:endParaRPr lang="en-US"/>
        </a:p>
      </dgm:t>
    </dgm:pt>
    <dgm:pt modelId="{D6CCBC33-F067-4672-B3ED-2F2E6E26EEB9}" type="pres">
      <dgm:prSet presAssocID="{FFFC6890-169A-4748-9E14-25153D6488E6}" presName="root" presStyleCnt="0">
        <dgm:presLayoutVars>
          <dgm:dir/>
          <dgm:resizeHandles val="exact"/>
        </dgm:presLayoutVars>
      </dgm:prSet>
      <dgm:spPr/>
    </dgm:pt>
    <dgm:pt modelId="{7307469E-155B-40D0-BC66-A82929DAC4E5}" type="pres">
      <dgm:prSet presAssocID="{350E5D7E-5673-4212-BE53-B26358D45BA4}" presName="compNode" presStyleCnt="0"/>
      <dgm:spPr/>
    </dgm:pt>
    <dgm:pt modelId="{7E1E67E3-B248-4D00-9C9E-5221BAD9860A}" type="pres">
      <dgm:prSet presAssocID="{350E5D7E-5673-4212-BE53-B26358D45BA4}" presName="iconBgRect" presStyleLbl="bgShp" presStyleIdx="0" presStyleCnt="3"/>
      <dgm:spPr/>
    </dgm:pt>
    <dgm:pt modelId="{DFF9A40B-3B51-4E73-A745-24C5E2F005F7}" type="pres">
      <dgm:prSet presAssocID="{350E5D7E-5673-4212-BE53-B26358D45B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8C867F16-FD99-4990-AC71-873A8040298E}" type="pres">
      <dgm:prSet presAssocID="{350E5D7E-5673-4212-BE53-B26358D45BA4}" presName="spaceRect" presStyleCnt="0"/>
      <dgm:spPr/>
    </dgm:pt>
    <dgm:pt modelId="{2EC6CC67-B9BA-46A4-86F8-A3CEA2165669}" type="pres">
      <dgm:prSet presAssocID="{350E5D7E-5673-4212-BE53-B26358D45BA4}" presName="textRect" presStyleLbl="revTx" presStyleIdx="0" presStyleCnt="3">
        <dgm:presLayoutVars>
          <dgm:chMax val="1"/>
          <dgm:chPref val="1"/>
        </dgm:presLayoutVars>
      </dgm:prSet>
      <dgm:spPr/>
    </dgm:pt>
    <dgm:pt modelId="{DB0CE6B9-F360-4A4D-8619-B0A898B36434}" type="pres">
      <dgm:prSet presAssocID="{98843CD7-1DE2-47CB-B715-CD772E0FFF04}" presName="sibTrans" presStyleCnt="0"/>
      <dgm:spPr/>
    </dgm:pt>
    <dgm:pt modelId="{E0D4EDC3-2EDE-407E-AFDF-6A3975674BC5}" type="pres">
      <dgm:prSet presAssocID="{E3D49141-351B-4BD9-A0D0-49136E3BDE48}" presName="compNode" presStyleCnt="0"/>
      <dgm:spPr/>
    </dgm:pt>
    <dgm:pt modelId="{088C2EB7-6743-4599-B771-3214CBF62A62}" type="pres">
      <dgm:prSet presAssocID="{E3D49141-351B-4BD9-A0D0-49136E3BDE48}" presName="iconBgRect" presStyleLbl="bgShp" presStyleIdx="1" presStyleCnt="3"/>
      <dgm:spPr/>
    </dgm:pt>
    <dgm:pt modelId="{09B732AD-A1AF-4F83-836F-97BD1479211C}" type="pres">
      <dgm:prSet presAssocID="{E3D49141-351B-4BD9-A0D0-49136E3BDE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0E8AAC9-A8AD-48BD-A7D7-E354569B4B72}" type="pres">
      <dgm:prSet presAssocID="{E3D49141-351B-4BD9-A0D0-49136E3BDE48}" presName="spaceRect" presStyleCnt="0"/>
      <dgm:spPr/>
    </dgm:pt>
    <dgm:pt modelId="{00CD01ED-4445-4CCC-A7EA-1C51D4BBD52A}" type="pres">
      <dgm:prSet presAssocID="{E3D49141-351B-4BD9-A0D0-49136E3BDE48}" presName="textRect" presStyleLbl="revTx" presStyleIdx="1" presStyleCnt="3">
        <dgm:presLayoutVars>
          <dgm:chMax val="1"/>
          <dgm:chPref val="1"/>
        </dgm:presLayoutVars>
      </dgm:prSet>
      <dgm:spPr/>
    </dgm:pt>
    <dgm:pt modelId="{3826F6C0-69F2-5D42-A0B6-7E8AE7F79614}" type="pres">
      <dgm:prSet presAssocID="{80239394-4E2B-4145-97B8-CFBC90E01339}" presName="sibTrans" presStyleCnt="0"/>
      <dgm:spPr/>
    </dgm:pt>
    <dgm:pt modelId="{2133BCFC-8153-4873-A67B-E5132B6C070F}" type="pres">
      <dgm:prSet presAssocID="{F9DF2163-CEC6-4AA0-8E07-E6CB881E82A1}" presName="compNode" presStyleCnt="0"/>
      <dgm:spPr/>
    </dgm:pt>
    <dgm:pt modelId="{790724ED-D79F-440A-B52F-454B637AD16C}" type="pres">
      <dgm:prSet presAssocID="{F9DF2163-CEC6-4AA0-8E07-E6CB881E82A1}" presName="iconBgRect" presStyleLbl="bgShp" presStyleIdx="2" presStyleCnt="3"/>
      <dgm:spPr/>
    </dgm:pt>
    <dgm:pt modelId="{880F48B2-DB64-4FA1-A6F9-4B123422E36C}" type="pres">
      <dgm:prSet presAssocID="{F9DF2163-CEC6-4AA0-8E07-E6CB881E82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F55B271C-CCD5-4E16-BCC9-943ACD229050}" type="pres">
      <dgm:prSet presAssocID="{F9DF2163-CEC6-4AA0-8E07-E6CB881E82A1}" presName="spaceRect" presStyleCnt="0"/>
      <dgm:spPr/>
    </dgm:pt>
    <dgm:pt modelId="{40B8B215-1156-4C8B-9164-510484B69FB3}" type="pres">
      <dgm:prSet presAssocID="{F9DF2163-CEC6-4AA0-8E07-E6CB881E82A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1B7B308-E6A2-450E-B56F-6FF7F08D5BE8}" srcId="{FFFC6890-169A-4748-9E14-25153D6488E6}" destId="{350E5D7E-5673-4212-BE53-B26358D45BA4}" srcOrd="0" destOrd="0" parTransId="{9E64977E-140A-49BB-9F42-44D2A99EFC9F}" sibTransId="{98843CD7-1DE2-47CB-B715-CD772E0FFF04}"/>
    <dgm:cxn modelId="{8C6D1D3D-60B1-634C-955A-D8CEE2566D33}" type="presOf" srcId="{F9DF2163-CEC6-4AA0-8E07-E6CB881E82A1}" destId="{40B8B215-1156-4C8B-9164-510484B69FB3}" srcOrd="0" destOrd="0" presId="urn:microsoft.com/office/officeart/2018/5/layout/IconCircleLabelList"/>
    <dgm:cxn modelId="{6B5A4D5A-16E7-6B44-9B42-657C45D718D4}" type="presOf" srcId="{E3D49141-351B-4BD9-A0D0-49136E3BDE48}" destId="{00CD01ED-4445-4CCC-A7EA-1C51D4BBD52A}" srcOrd="0" destOrd="0" presId="urn:microsoft.com/office/officeart/2018/5/layout/IconCircleLabelList"/>
    <dgm:cxn modelId="{DE09AFB5-A206-40F4-8567-F101502442B9}" srcId="{FFFC6890-169A-4748-9E14-25153D6488E6}" destId="{F9DF2163-CEC6-4AA0-8E07-E6CB881E82A1}" srcOrd="2" destOrd="0" parTransId="{A2EA1528-29DB-4745-8725-88A048E933E6}" sibTransId="{30922F95-0F02-40C6-9FCE-27A01A3FAE8A}"/>
    <dgm:cxn modelId="{60E1C2BE-4960-064F-94D6-79E906A7FBD8}" type="presOf" srcId="{350E5D7E-5673-4212-BE53-B26358D45BA4}" destId="{2EC6CC67-B9BA-46A4-86F8-A3CEA2165669}" srcOrd="0" destOrd="0" presId="urn:microsoft.com/office/officeart/2018/5/layout/IconCircleLabelList"/>
    <dgm:cxn modelId="{DE5B4FC1-73FB-48E0-8AA6-45AF816B7AC7}" srcId="{FFFC6890-169A-4748-9E14-25153D6488E6}" destId="{E3D49141-351B-4BD9-A0D0-49136E3BDE48}" srcOrd="1" destOrd="0" parTransId="{056A8D4A-A9BF-4060-8A0A-0F2A1382B85A}" sibTransId="{80239394-4E2B-4145-97B8-CFBC90E01339}"/>
    <dgm:cxn modelId="{6C0604CE-FD10-4645-ADB6-673B85C109FD}" type="presOf" srcId="{FFFC6890-169A-4748-9E14-25153D6488E6}" destId="{D6CCBC33-F067-4672-B3ED-2F2E6E26EEB9}" srcOrd="0" destOrd="0" presId="urn:microsoft.com/office/officeart/2018/5/layout/IconCircleLabelList"/>
    <dgm:cxn modelId="{0C88CE5C-30EF-864B-B868-E26685900596}" type="presParOf" srcId="{D6CCBC33-F067-4672-B3ED-2F2E6E26EEB9}" destId="{7307469E-155B-40D0-BC66-A82929DAC4E5}" srcOrd="0" destOrd="0" presId="urn:microsoft.com/office/officeart/2018/5/layout/IconCircleLabelList"/>
    <dgm:cxn modelId="{F4143115-00CC-6248-824D-DEB974E6F071}" type="presParOf" srcId="{7307469E-155B-40D0-BC66-A82929DAC4E5}" destId="{7E1E67E3-B248-4D00-9C9E-5221BAD9860A}" srcOrd="0" destOrd="0" presId="urn:microsoft.com/office/officeart/2018/5/layout/IconCircleLabelList"/>
    <dgm:cxn modelId="{8C17BA73-1E61-8347-84FB-3462AA1B487E}" type="presParOf" srcId="{7307469E-155B-40D0-BC66-A82929DAC4E5}" destId="{DFF9A40B-3B51-4E73-A745-24C5E2F005F7}" srcOrd="1" destOrd="0" presId="urn:microsoft.com/office/officeart/2018/5/layout/IconCircleLabelList"/>
    <dgm:cxn modelId="{FF273FD8-5064-9C43-A9E4-C66F0A526603}" type="presParOf" srcId="{7307469E-155B-40D0-BC66-A82929DAC4E5}" destId="{8C867F16-FD99-4990-AC71-873A8040298E}" srcOrd="2" destOrd="0" presId="urn:microsoft.com/office/officeart/2018/5/layout/IconCircleLabelList"/>
    <dgm:cxn modelId="{199A7BB8-88CF-494A-A234-59006504C193}" type="presParOf" srcId="{7307469E-155B-40D0-BC66-A82929DAC4E5}" destId="{2EC6CC67-B9BA-46A4-86F8-A3CEA2165669}" srcOrd="3" destOrd="0" presId="urn:microsoft.com/office/officeart/2018/5/layout/IconCircleLabelList"/>
    <dgm:cxn modelId="{931118FD-D068-1D46-8E26-1292D5045E4F}" type="presParOf" srcId="{D6CCBC33-F067-4672-B3ED-2F2E6E26EEB9}" destId="{DB0CE6B9-F360-4A4D-8619-B0A898B36434}" srcOrd="1" destOrd="0" presId="urn:microsoft.com/office/officeart/2018/5/layout/IconCircleLabelList"/>
    <dgm:cxn modelId="{8ADF0435-A52A-6843-8724-25428864061D}" type="presParOf" srcId="{D6CCBC33-F067-4672-B3ED-2F2E6E26EEB9}" destId="{E0D4EDC3-2EDE-407E-AFDF-6A3975674BC5}" srcOrd="2" destOrd="0" presId="urn:microsoft.com/office/officeart/2018/5/layout/IconCircleLabelList"/>
    <dgm:cxn modelId="{86DF35B9-60EC-AC47-8532-05E2351FA6D8}" type="presParOf" srcId="{E0D4EDC3-2EDE-407E-AFDF-6A3975674BC5}" destId="{088C2EB7-6743-4599-B771-3214CBF62A62}" srcOrd="0" destOrd="0" presId="urn:microsoft.com/office/officeart/2018/5/layout/IconCircleLabelList"/>
    <dgm:cxn modelId="{E287E3BC-FB34-B047-8500-F2226EBC9A29}" type="presParOf" srcId="{E0D4EDC3-2EDE-407E-AFDF-6A3975674BC5}" destId="{09B732AD-A1AF-4F83-836F-97BD1479211C}" srcOrd="1" destOrd="0" presId="urn:microsoft.com/office/officeart/2018/5/layout/IconCircleLabelList"/>
    <dgm:cxn modelId="{D872C451-9CF1-C04B-A350-42B1E629AE69}" type="presParOf" srcId="{E0D4EDC3-2EDE-407E-AFDF-6A3975674BC5}" destId="{70E8AAC9-A8AD-48BD-A7D7-E354569B4B72}" srcOrd="2" destOrd="0" presId="urn:microsoft.com/office/officeart/2018/5/layout/IconCircleLabelList"/>
    <dgm:cxn modelId="{436E207E-72D9-4748-87D2-3595A8E4A714}" type="presParOf" srcId="{E0D4EDC3-2EDE-407E-AFDF-6A3975674BC5}" destId="{00CD01ED-4445-4CCC-A7EA-1C51D4BBD52A}" srcOrd="3" destOrd="0" presId="urn:microsoft.com/office/officeart/2018/5/layout/IconCircleLabelList"/>
    <dgm:cxn modelId="{781B0FF0-EF2F-4245-B686-7413EF48A673}" type="presParOf" srcId="{D6CCBC33-F067-4672-B3ED-2F2E6E26EEB9}" destId="{3826F6C0-69F2-5D42-A0B6-7E8AE7F79614}" srcOrd="3" destOrd="0" presId="urn:microsoft.com/office/officeart/2018/5/layout/IconCircleLabelList"/>
    <dgm:cxn modelId="{D2C473EC-12F4-8246-BB8B-C31DD914E6A4}" type="presParOf" srcId="{D6CCBC33-F067-4672-B3ED-2F2E6E26EEB9}" destId="{2133BCFC-8153-4873-A67B-E5132B6C070F}" srcOrd="4" destOrd="0" presId="urn:microsoft.com/office/officeart/2018/5/layout/IconCircleLabelList"/>
    <dgm:cxn modelId="{138DC1C9-09B4-A742-9676-1A409D504B92}" type="presParOf" srcId="{2133BCFC-8153-4873-A67B-E5132B6C070F}" destId="{790724ED-D79F-440A-B52F-454B637AD16C}" srcOrd="0" destOrd="0" presId="urn:microsoft.com/office/officeart/2018/5/layout/IconCircleLabelList"/>
    <dgm:cxn modelId="{80C473B0-4F58-AA46-A89B-781CC1507D64}" type="presParOf" srcId="{2133BCFC-8153-4873-A67B-E5132B6C070F}" destId="{880F48B2-DB64-4FA1-A6F9-4B123422E36C}" srcOrd="1" destOrd="0" presId="urn:microsoft.com/office/officeart/2018/5/layout/IconCircleLabelList"/>
    <dgm:cxn modelId="{A1329C5E-AF59-4743-8513-B9F6DEB74FDB}" type="presParOf" srcId="{2133BCFC-8153-4873-A67B-E5132B6C070F}" destId="{F55B271C-CCD5-4E16-BCC9-943ACD229050}" srcOrd="2" destOrd="0" presId="urn:microsoft.com/office/officeart/2018/5/layout/IconCircleLabelList"/>
    <dgm:cxn modelId="{C85C7DEF-5CC7-5247-9ABA-8C42FBB46E62}" type="presParOf" srcId="{2133BCFC-8153-4873-A67B-E5132B6C070F}" destId="{40B8B215-1156-4C8B-9164-510484B69FB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6B1D1-7E15-4D6F-ACCC-DF2A40760E95}">
      <dsp:nvSpPr>
        <dsp:cNvPr id="0" name=""/>
        <dsp:cNvSpPr/>
      </dsp:nvSpPr>
      <dsp:spPr>
        <a:xfrm>
          <a:off x="638099" y="305700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F5ABA-5971-4695-B5DA-0C6F2D3D2A9A}">
      <dsp:nvSpPr>
        <dsp:cNvPr id="0" name=""/>
        <dsp:cNvSpPr/>
      </dsp:nvSpPr>
      <dsp:spPr>
        <a:xfrm>
          <a:off x="1003724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DBF8D-38E7-4D12-839B-A2F7A4DDEAD5}">
      <dsp:nvSpPr>
        <dsp:cNvPr id="0" name=""/>
        <dsp:cNvSpPr/>
      </dsp:nvSpPr>
      <dsp:spPr>
        <a:xfrm>
          <a:off x="89662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1600" b="0" i="0" kern="1200" baseline="0" dirty="0"/>
            <a:t>算法题已成为大企业（如</a:t>
          </a:r>
          <a:r>
            <a:rPr lang="zh-CN" altLang="en-US" sz="1600" b="0" i="0" kern="1200" baseline="0" dirty="0"/>
            <a:t>百度，谷歌）</a:t>
          </a:r>
          <a:r>
            <a:rPr lang="zh-CN" sz="1600" b="0" i="0" kern="1200" baseline="0" dirty="0"/>
            <a:t>的重要招人工具。</a:t>
          </a:r>
          <a:endParaRPr lang="en-US" sz="1600" kern="1200" dirty="0"/>
        </a:p>
      </dsp:txBody>
      <dsp:txXfrm>
        <a:off x="89662" y="2555700"/>
        <a:ext cx="2812500" cy="720000"/>
      </dsp:txXfrm>
    </dsp:sp>
    <dsp:sp modelId="{AC0BE738-7105-4B05-9031-DD83998E7F43}">
      <dsp:nvSpPr>
        <dsp:cNvPr id="0" name=""/>
        <dsp:cNvSpPr/>
      </dsp:nvSpPr>
      <dsp:spPr>
        <a:xfrm>
          <a:off x="3942787" y="305700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523F6-DA99-44C8-8F53-B541D194784B}">
      <dsp:nvSpPr>
        <dsp:cNvPr id="0" name=""/>
        <dsp:cNvSpPr/>
      </dsp:nvSpPr>
      <dsp:spPr>
        <a:xfrm>
          <a:off x="4308412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C9AB2-5B49-482E-A68D-EDC76E1E6ECF}">
      <dsp:nvSpPr>
        <dsp:cNvPr id="0" name=""/>
        <dsp:cNvSpPr/>
      </dsp:nvSpPr>
      <dsp:spPr>
        <a:xfrm>
          <a:off x="3394350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 dirty="0"/>
            <a:t>AI</a:t>
          </a:r>
          <a:r>
            <a:rPr lang="zh-CN" sz="1600" b="0" i="0" kern="1200" baseline="0" dirty="0"/>
            <a:t>的普及</a:t>
          </a:r>
          <a:r>
            <a:rPr lang="zh-CN" altLang="en-US" sz="1600" b="0" i="0" kern="1200" baseline="0" dirty="0"/>
            <a:t>让</a:t>
          </a:r>
          <a:r>
            <a:rPr lang="zh-CN" sz="1600" b="0" i="0" kern="1200" baseline="0" dirty="0"/>
            <a:t>“小镇做题家“</a:t>
          </a:r>
          <a:r>
            <a:rPr lang="zh-CN" altLang="en-US" sz="1600" b="0" i="0" kern="1200" baseline="0" dirty="0"/>
            <a:t>不能胜任</a:t>
          </a:r>
          <a:r>
            <a:rPr lang="zh-CN" sz="1600" b="0" i="0" kern="1200" baseline="0" dirty="0"/>
            <a:t>，市场更需要能“讲出想法”的工程师</a:t>
          </a:r>
          <a:r>
            <a:rPr lang="zh-CN" altLang="en-US" sz="1600" b="0" i="0" kern="1200" baseline="0" dirty="0"/>
            <a:t>。</a:t>
          </a:r>
          <a:endParaRPr lang="en-US" sz="1600" kern="1200" dirty="0"/>
        </a:p>
      </dsp:txBody>
      <dsp:txXfrm>
        <a:off x="3394350" y="2555700"/>
        <a:ext cx="2812500" cy="720000"/>
      </dsp:txXfrm>
    </dsp:sp>
    <dsp:sp modelId="{84AAB2BE-B72B-4F53-9740-C5FD5B94FA9A}">
      <dsp:nvSpPr>
        <dsp:cNvPr id="0" name=""/>
        <dsp:cNvSpPr/>
      </dsp:nvSpPr>
      <dsp:spPr>
        <a:xfrm>
          <a:off x="7247475" y="305700"/>
          <a:ext cx="1715625" cy="1715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7847B-3A15-4B4A-8D89-F49003FCA072}">
      <dsp:nvSpPr>
        <dsp:cNvPr id="0" name=""/>
        <dsp:cNvSpPr/>
      </dsp:nvSpPr>
      <dsp:spPr>
        <a:xfrm>
          <a:off x="7613100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11EAA-DB41-4224-8636-3D460CF18BE0}">
      <dsp:nvSpPr>
        <dsp:cNvPr id="0" name=""/>
        <dsp:cNvSpPr/>
      </dsp:nvSpPr>
      <dsp:spPr>
        <a:xfrm>
          <a:off x="6699037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1600" b="0" i="0" kern="1200" baseline="0" dirty="0"/>
            <a:t>因此，我们研发了用</a:t>
          </a:r>
          <a:r>
            <a:rPr lang="en-US" sz="1600" b="0" i="0" kern="1200" baseline="0" dirty="0"/>
            <a:t>AI</a:t>
          </a:r>
          <a:r>
            <a:rPr lang="zh-CN" sz="1600" b="0" i="0" kern="1200" baseline="0" dirty="0"/>
            <a:t>锻炼算法直觉的软件，</a:t>
          </a:r>
          <a:r>
            <a:rPr lang="zh-CN" altLang="en-US" sz="1600" b="0" i="0" kern="1200" baseline="0" dirty="0"/>
            <a:t>弥补</a:t>
          </a:r>
          <a:r>
            <a:rPr lang="zh-CN" sz="1600" b="0" i="0" kern="1200" baseline="0" dirty="0"/>
            <a:t>传统的耗时刷题</a:t>
          </a:r>
          <a:r>
            <a:rPr lang="zh-CN" altLang="en-US" sz="1600" b="0" i="0" kern="1200" baseline="0" dirty="0"/>
            <a:t>。</a:t>
          </a:r>
          <a:endParaRPr lang="en-US" sz="1600" kern="1200" dirty="0"/>
        </a:p>
      </dsp:txBody>
      <dsp:txXfrm>
        <a:off x="6699037" y="2555700"/>
        <a:ext cx="281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3A45C-89D7-F549-8624-0C2952DA25A0}">
      <dsp:nvSpPr>
        <dsp:cNvPr id="0" name=""/>
        <dsp:cNvSpPr/>
      </dsp:nvSpPr>
      <dsp:spPr>
        <a:xfrm>
          <a:off x="2812" y="228629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Why（</a:t>
          </a:r>
          <a:r>
            <a:rPr lang="zh-CN" sz="1900" kern="1200" dirty="0"/>
            <a:t>为啥学</a:t>
          </a:r>
          <a:r>
            <a:rPr lang="zh-CN" altLang="en-US" sz="1900" kern="1200" dirty="0"/>
            <a:t>）</a:t>
          </a:r>
          <a:r>
            <a:rPr lang="en-US" altLang="zh-CN" sz="1900" kern="1200" dirty="0"/>
            <a:t>--</a:t>
          </a:r>
          <a:r>
            <a:rPr lang="zh-CN" altLang="en-US" sz="1900" kern="1200" dirty="0"/>
            <a:t> </a:t>
          </a:r>
          <a:r>
            <a:rPr lang="zh-CN" sz="1900" kern="1200" dirty="0"/>
            <a:t>大厂敲门砖</a:t>
          </a:r>
          <a:endParaRPr lang="en-US" sz="1900" kern="1200" dirty="0"/>
        </a:p>
      </dsp:txBody>
      <dsp:txXfrm>
        <a:off x="2812" y="1415803"/>
        <a:ext cx="2231528" cy="1874484"/>
      </dsp:txXfrm>
    </dsp:sp>
    <dsp:sp modelId="{18E24BDC-9F43-8F47-A91B-D0C5F8E1A70B}">
      <dsp:nvSpPr>
        <dsp:cNvPr id="0" name=""/>
        <dsp:cNvSpPr/>
      </dsp:nvSpPr>
      <dsp:spPr>
        <a:xfrm>
          <a:off x="649956" y="541043"/>
          <a:ext cx="937242" cy="9372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87212" y="678299"/>
        <a:ext cx="662730" cy="662730"/>
      </dsp:txXfrm>
    </dsp:sp>
    <dsp:sp modelId="{A5AEB975-AA02-B345-8592-E41A5CFEC4F9}">
      <dsp:nvSpPr>
        <dsp:cNvPr id="0" name=""/>
        <dsp:cNvSpPr/>
      </dsp:nvSpPr>
      <dsp:spPr>
        <a:xfrm>
          <a:off x="2812" y="3352698"/>
          <a:ext cx="2231528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C89DC-49C3-6E4C-AC56-597568CA6F90}">
      <dsp:nvSpPr>
        <dsp:cNvPr id="0" name=""/>
        <dsp:cNvSpPr/>
      </dsp:nvSpPr>
      <dsp:spPr>
        <a:xfrm>
          <a:off x="2457494" y="228629"/>
          <a:ext cx="2231528" cy="31241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Who（</a:t>
          </a:r>
          <a:r>
            <a:rPr lang="zh-CN" sz="1900" kern="1200" dirty="0"/>
            <a:t>用户是谁）</a:t>
          </a:r>
          <a:r>
            <a:rPr lang="en-US" altLang="zh-CN" sz="1900" kern="1200" dirty="0"/>
            <a:t>--</a:t>
          </a:r>
          <a:r>
            <a:rPr lang="zh-CN" altLang="en-US" sz="1900" kern="1200" dirty="0"/>
            <a:t> </a:t>
          </a:r>
          <a:r>
            <a:rPr lang="zh-CN" sz="1900" kern="1200" dirty="0"/>
            <a:t> </a:t>
          </a:r>
          <a:r>
            <a:rPr lang="zh-CN" altLang="en-US" sz="1900" kern="1200" dirty="0"/>
            <a:t>只想刷思路的人</a:t>
          </a:r>
          <a:endParaRPr lang="en-US" sz="1900" kern="1200" dirty="0"/>
        </a:p>
      </dsp:txBody>
      <dsp:txXfrm>
        <a:off x="2457494" y="1415803"/>
        <a:ext cx="2231528" cy="1874484"/>
      </dsp:txXfrm>
    </dsp:sp>
    <dsp:sp modelId="{8EDA8CE7-210B-4D43-8039-056DFE253A98}">
      <dsp:nvSpPr>
        <dsp:cNvPr id="0" name=""/>
        <dsp:cNvSpPr/>
      </dsp:nvSpPr>
      <dsp:spPr>
        <a:xfrm>
          <a:off x="3104638" y="541043"/>
          <a:ext cx="937242" cy="9372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241894" y="678299"/>
        <a:ext cx="662730" cy="662730"/>
      </dsp:txXfrm>
    </dsp:sp>
    <dsp:sp modelId="{03A10D3D-319C-AA4E-8D92-D0FE1A49EA19}">
      <dsp:nvSpPr>
        <dsp:cNvPr id="0" name=""/>
        <dsp:cNvSpPr/>
      </dsp:nvSpPr>
      <dsp:spPr>
        <a:xfrm>
          <a:off x="2457494" y="3352698"/>
          <a:ext cx="2231528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F2D08-9673-B748-9759-4CE07C81C9D8}">
      <dsp:nvSpPr>
        <dsp:cNvPr id="0" name=""/>
        <dsp:cNvSpPr/>
      </dsp:nvSpPr>
      <dsp:spPr>
        <a:xfrm>
          <a:off x="4912176" y="228629"/>
          <a:ext cx="2231528" cy="31241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What（</a:t>
          </a:r>
          <a:r>
            <a:rPr lang="zh-CN" sz="1900" kern="1200" dirty="0"/>
            <a:t>我们是什么）</a:t>
          </a:r>
          <a:r>
            <a:rPr lang="en-US" sz="1900" kern="1200" dirty="0"/>
            <a:t>----</a:t>
          </a:r>
          <a:r>
            <a:rPr lang="zh-CN" sz="1900" kern="1200" dirty="0"/>
            <a:t>基于</a:t>
          </a:r>
          <a:r>
            <a:rPr lang="en-US" sz="1900" kern="1200" dirty="0"/>
            <a:t>AI</a:t>
          </a:r>
          <a:r>
            <a:rPr lang="zh-CN" sz="1900" kern="1200" dirty="0"/>
            <a:t>的算法直觉训练器</a:t>
          </a:r>
          <a:endParaRPr lang="en-US" sz="1900" kern="1200" dirty="0"/>
        </a:p>
      </dsp:txBody>
      <dsp:txXfrm>
        <a:off x="4912176" y="1415803"/>
        <a:ext cx="2231528" cy="1874484"/>
      </dsp:txXfrm>
    </dsp:sp>
    <dsp:sp modelId="{1A74D9F7-09C0-EC41-921F-FDB5E8D66E53}">
      <dsp:nvSpPr>
        <dsp:cNvPr id="0" name=""/>
        <dsp:cNvSpPr/>
      </dsp:nvSpPr>
      <dsp:spPr>
        <a:xfrm>
          <a:off x="5559319" y="541043"/>
          <a:ext cx="937242" cy="9372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696575" y="678299"/>
        <a:ext cx="662730" cy="662730"/>
      </dsp:txXfrm>
    </dsp:sp>
    <dsp:sp modelId="{3A1449A5-2FF9-0943-B515-55803E163C93}">
      <dsp:nvSpPr>
        <dsp:cNvPr id="0" name=""/>
        <dsp:cNvSpPr/>
      </dsp:nvSpPr>
      <dsp:spPr>
        <a:xfrm>
          <a:off x="4912176" y="3352698"/>
          <a:ext cx="2231528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2D422-22A1-4149-AE3A-B7B37AD2B2C1}">
      <dsp:nvSpPr>
        <dsp:cNvPr id="0" name=""/>
        <dsp:cNvSpPr/>
      </dsp:nvSpPr>
      <dsp:spPr>
        <a:xfrm>
          <a:off x="7366858" y="228629"/>
          <a:ext cx="2231528" cy="31241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When（</a:t>
          </a:r>
          <a:r>
            <a:rPr lang="zh-CN" sz="1900" kern="1200" dirty="0"/>
            <a:t>时间成本）</a:t>
          </a:r>
          <a:r>
            <a:rPr lang="en-US" sz="1900" kern="1200" dirty="0"/>
            <a:t>---</a:t>
          </a:r>
          <a:r>
            <a:rPr lang="zh-CN" altLang="en-US" sz="1900" kern="1200" dirty="0"/>
            <a:t> </a:t>
          </a:r>
          <a:r>
            <a:rPr lang="zh-CN" sz="1900" kern="1200" dirty="0"/>
            <a:t>每日</a:t>
          </a:r>
          <a:r>
            <a:rPr lang="en-US" sz="1900" kern="1200" dirty="0"/>
            <a:t>5</a:t>
          </a:r>
          <a:r>
            <a:rPr lang="zh-CN" sz="1900" kern="1200" dirty="0"/>
            <a:t>分钟，半年</a:t>
          </a:r>
          <a:r>
            <a:rPr lang="en-US" sz="1900" kern="1200" dirty="0"/>
            <a:t>400</a:t>
          </a:r>
          <a:r>
            <a:rPr lang="zh-CN" sz="1900" kern="1200" dirty="0"/>
            <a:t>题进大厂</a:t>
          </a:r>
          <a:endParaRPr lang="en-US" sz="1900" kern="1200" dirty="0"/>
        </a:p>
      </dsp:txBody>
      <dsp:txXfrm>
        <a:off x="7366858" y="1415803"/>
        <a:ext cx="2231528" cy="1874484"/>
      </dsp:txXfrm>
    </dsp:sp>
    <dsp:sp modelId="{2C04BB99-8EBD-B14A-BECD-7893674F62EE}">
      <dsp:nvSpPr>
        <dsp:cNvPr id="0" name=""/>
        <dsp:cNvSpPr/>
      </dsp:nvSpPr>
      <dsp:spPr>
        <a:xfrm>
          <a:off x="8014001" y="541043"/>
          <a:ext cx="937242" cy="9372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4</a:t>
          </a:r>
        </a:p>
      </dsp:txBody>
      <dsp:txXfrm>
        <a:off x="8151257" y="678299"/>
        <a:ext cx="662730" cy="662730"/>
      </dsp:txXfrm>
    </dsp:sp>
    <dsp:sp modelId="{AA42F22E-50DC-EB44-ADE8-2F1BCC8FB359}">
      <dsp:nvSpPr>
        <dsp:cNvPr id="0" name=""/>
        <dsp:cNvSpPr/>
      </dsp:nvSpPr>
      <dsp:spPr>
        <a:xfrm>
          <a:off x="7366858" y="3352698"/>
          <a:ext cx="2231528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52939-A48C-4B27-9D82-C06A327FD508}">
      <dsp:nvSpPr>
        <dsp:cNvPr id="0" name=""/>
        <dsp:cNvSpPr/>
      </dsp:nvSpPr>
      <dsp:spPr>
        <a:xfrm>
          <a:off x="1637803" y="13200"/>
          <a:ext cx="2161687" cy="2161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81D9B-2B7D-4234-96DD-93BEBF126158}">
      <dsp:nvSpPr>
        <dsp:cNvPr id="0" name=""/>
        <dsp:cNvSpPr/>
      </dsp:nvSpPr>
      <dsp:spPr>
        <a:xfrm>
          <a:off x="2098490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7346E-29C4-41EF-B5F5-69DB7B330FA8}">
      <dsp:nvSpPr>
        <dsp:cNvPr id="0" name=""/>
        <dsp:cNvSpPr/>
      </dsp:nvSpPr>
      <dsp:spPr>
        <a:xfrm>
          <a:off x="946771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400" kern="1200" baseline="0"/>
            <a:t>用户：想要只刷思路大量做题的人</a:t>
          </a:r>
          <a:endParaRPr lang="en-US" sz="2400" kern="1200"/>
        </a:p>
      </dsp:txBody>
      <dsp:txXfrm>
        <a:off x="946771" y="2848200"/>
        <a:ext cx="3543750" cy="720000"/>
      </dsp:txXfrm>
    </dsp:sp>
    <dsp:sp modelId="{A5675512-4358-4ACE-8C78-E0E1095E2BFE}">
      <dsp:nvSpPr>
        <dsp:cNvPr id="0" name=""/>
        <dsp:cNvSpPr/>
      </dsp:nvSpPr>
      <dsp:spPr>
        <a:xfrm>
          <a:off x="5801709" y="13200"/>
          <a:ext cx="2161687" cy="2161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5E4D5-07BA-4695-93A0-1D8F44A63896}">
      <dsp:nvSpPr>
        <dsp:cNvPr id="0" name=""/>
        <dsp:cNvSpPr/>
      </dsp:nvSpPr>
      <dsp:spPr>
        <a:xfrm>
          <a:off x="6262396" y="47388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FECF3-A36B-4468-A96D-C3470896EF3F}">
      <dsp:nvSpPr>
        <dsp:cNvPr id="0" name=""/>
        <dsp:cNvSpPr/>
      </dsp:nvSpPr>
      <dsp:spPr>
        <a:xfrm>
          <a:off x="5110678" y="284820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400" kern="1200" baseline="0"/>
            <a:t>场景：公交车地铁，零碎的时间</a:t>
          </a:r>
          <a:endParaRPr lang="en-US" sz="2400" kern="1200"/>
        </a:p>
      </dsp:txBody>
      <dsp:txXfrm>
        <a:off x="5110678" y="2848200"/>
        <a:ext cx="354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E67E3-B248-4D00-9C9E-5221BAD9860A}">
      <dsp:nvSpPr>
        <dsp:cNvPr id="0" name=""/>
        <dsp:cNvSpPr/>
      </dsp:nvSpPr>
      <dsp:spPr>
        <a:xfrm>
          <a:off x="638099" y="305700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9A40B-3B51-4E73-A745-24C5E2F005F7}">
      <dsp:nvSpPr>
        <dsp:cNvPr id="0" name=""/>
        <dsp:cNvSpPr/>
      </dsp:nvSpPr>
      <dsp:spPr>
        <a:xfrm>
          <a:off x="1003724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6CC67-B9BA-46A4-86F8-A3CEA2165669}">
      <dsp:nvSpPr>
        <dsp:cNvPr id="0" name=""/>
        <dsp:cNvSpPr/>
      </dsp:nvSpPr>
      <dsp:spPr>
        <a:xfrm>
          <a:off x="89662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100" b="1" kern="1200" baseline="0" dirty="0"/>
            <a:t>免费</a:t>
          </a:r>
          <a:r>
            <a:rPr lang="en-US" altLang="zh-CN" sz="2100" b="1" kern="1200" baseline="0" dirty="0"/>
            <a:t>+</a:t>
          </a:r>
          <a:r>
            <a:rPr lang="zh-CN" altLang="en-US" sz="2100" b="1" kern="1200" baseline="0" dirty="0"/>
            <a:t>付费</a:t>
          </a:r>
          <a:r>
            <a:rPr lang="zh-CN" sz="2100" kern="1200" baseline="0" dirty="0"/>
            <a:t>：</a:t>
          </a:r>
          <a:r>
            <a:rPr lang="zh-CN" altLang="en-US" sz="2100" kern="1200" baseline="0" dirty="0"/>
            <a:t>免费版刷</a:t>
          </a:r>
          <a:r>
            <a:rPr lang="en-US" altLang="zh-CN" sz="2100" kern="1200" baseline="0" dirty="0"/>
            <a:t>10</a:t>
          </a:r>
          <a:r>
            <a:rPr lang="zh-CN" altLang="en-US" sz="2100" kern="1200" baseline="0" dirty="0"/>
            <a:t>题，订阅版</a:t>
          </a:r>
          <a:r>
            <a:rPr lang="en-US" altLang="zh-CN" sz="2100" kern="1200" baseline="0" dirty="0"/>
            <a:t>10</a:t>
          </a:r>
          <a:r>
            <a:rPr lang="zh-CN" altLang="en-US" sz="2100" kern="1200" baseline="0" dirty="0"/>
            <a:t>元每月</a:t>
          </a:r>
          <a:r>
            <a:rPr lang="zh-CN" sz="2100" kern="1200" baseline="0" dirty="0"/>
            <a:t>。</a:t>
          </a:r>
          <a:endParaRPr lang="en-US" sz="2100" kern="1200" dirty="0"/>
        </a:p>
      </dsp:txBody>
      <dsp:txXfrm>
        <a:off x="89662" y="2555700"/>
        <a:ext cx="2812500" cy="720000"/>
      </dsp:txXfrm>
    </dsp:sp>
    <dsp:sp modelId="{088C2EB7-6743-4599-B771-3214CBF62A62}">
      <dsp:nvSpPr>
        <dsp:cNvPr id="0" name=""/>
        <dsp:cNvSpPr/>
      </dsp:nvSpPr>
      <dsp:spPr>
        <a:xfrm>
          <a:off x="3942787" y="305700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732AD-A1AF-4F83-836F-97BD1479211C}">
      <dsp:nvSpPr>
        <dsp:cNvPr id="0" name=""/>
        <dsp:cNvSpPr/>
      </dsp:nvSpPr>
      <dsp:spPr>
        <a:xfrm>
          <a:off x="4308412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D01ED-4445-4CCC-A7EA-1C51D4BBD52A}">
      <dsp:nvSpPr>
        <dsp:cNvPr id="0" name=""/>
        <dsp:cNvSpPr/>
      </dsp:nvSpPr>
      <dsp:spPr>
        <a:xfrm>
          <a:off x="3394350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100" b="1" kern="1200" baseline="0" dirty="0"/>
            <a:t>推广</a:t>
          </a:r>
          <a:r>
            <a:rPr lang="zh-CN" sz="2100" b="1" kern="1200" baseline="0" dirty="0"/>
            <a:t>：</a:t>
          </a:r>
          <a:r>
            <a:rPr lang="zh-CN" altLang="en-US" sz="2100" kern="1200" baseline="0" dirty="0"/>
            <a:t>在</a:t>
          </a:r>
          <a:r>
            <a:rPr lang="en-US" altLang="zh-CN" sz="2100" kern="1200" baseline="0" dirty="0"/>
            <a:t>B</a:t>
          </a:r>
          <a:r>
            <a:rPr lang="zh-CN" altLang="en-US" sz="2100" kern="1200" baseline="0" dirty="0"/>
            <a:t>站、小红书联系</a:t>
          </a:r>
          <a:r>
            <a:rPr lang="en-US" altLang="zh-CN" sz="2100" kern="1200" baseline="0" dirty="0"/>
            <a:t>10+</a:t>
          </a:r>
          <a:r>
            <a:rPr lang="zh-CN" altLang="en-US" sz="2100" kern="1200" baseline="0" dirty="0"/>
            <a:t>万博主推荐</a:t>
          </a:r>
          <a:endParaRPr lang="en-US" sz="2100" kern="1200" dirty="0"/>
        </a:p>
      </dsp:txBody>
      <dsp:txXfrm>
        <a:off x="3394350" y="2555700"/>
        <a:ext cx="2812500" cy="720000"/>
      </dsp:txXfrm>
    </dsp:sp>
    <dsp:sp modelId="{790724ED-D79F-440A-B52F-454B637AD16C}">
      <dsp:nvSpPr>
        <dsp:cNvPr id="0" name=""/>
        <dsp:cNvSpPr/>
      </dsp:nvSpPr>
      <dsp:spPr>
        <a:xfrm>
          <a:off x="7247475" y="305700"/>
          <a:ext cx="1715625" cy="1715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F48B2-DB64-4FA1-A6F9-4B123422E36C}">
      <dsp:nvSpPr>
        <dsp:cNvPr id="0" name=""/>
        <dsp:cNvSpPr/>
      </dsp:nvSpPr>
      <dsp:spPr>
        <a:xfrm>
          <a:off x="7613100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8B215-1156-4C8B-9164-510484B69FB3}">
      <dsp:nvSpPr>
        <dsp:cNvPr id="0" name=""/>
        <dsp:cNvSpPr/>
      </dsp:nvSpPr>
      <dsp:spPr>
        <a:xfrm>
          <a:off x="6699037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2100" b="1" kern="1200" baseline="0" dirty="0"/>
            <a:t>少量</a:t>
          </a:r>
          <a:r>
            <a:rPr lang="zh-CN" sz="2100" b="1" kern="1200" baseline="0" dirty="0"/>
            <a:t>广告</a:t>
          </a:r>
          <a:r>
            <a:rPr lang="zh-CN" altLang="en-US" sz="2100" b="1" kern="1200" baseline="0" dirty="0"/>
            <a:t>植入</a:t>
          </a:r>
          <a:r>
            <a:rPr lang="zh-CN" sz="2100" kern="1200" baseline="0" dirty="0"/>
            <a:t>。</a:t>
          </a:r>
          <a:endParaRPr lang="en-US" sz="2100" kern="1200" dirty="0"/>
        </a:p>
      </dsp:txBody>
      <dsp:txXfrm>
        <a:off x="6699037" y="2555700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9ABE8-D0D4-9E41-9316-F5EB30EA8D92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E6308-FC32-CC40-B3E4-798195C7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8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E6308-FC32-CC40-B3E4-798195C7EC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9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B82797-BA34-094E-85E2-B84EC3D76340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6401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2797-BA34-094E-85E2-B84EC3D76340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4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2797-BA34-094E-85E2-B84EC3D76340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3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2797-BA34-094E-85E2-B84EC3D76340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6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B82797-BA34-094E-85E2-B84EC3D76340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0185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2797-BA34-094E-85E2-B84EC3D76340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2797-BA34-094E-85E2-B84EC3D76340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2797-BA34-094E-85E2-B84EC3D76340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7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2797-BA34-094E-85E2-B84EC3D76340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B82797-BA34-094E-85E2-B84EC3D76340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488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B82797-BA34-094E-85E2-B84EC3D76340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790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9B82797-BA34-094E-85E2-B84EC3D76340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FE67CD-ED70-A643-B6CD-1F34F74C83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60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ilibili.com/video/BV1Qy411q7Q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B12F79-E6B7-760E-C432-C4F01B784455}"/>
              </a:ext>
            </a:extLst>
          </p:cNvPr>
          <p:cNvSpPr txBox="1">
            <a:spLocks/>
          </p:cNvSpPr>
          <p:nvPr/>
        </p:nvSpPr>
        <p:spPr>
          <a:xfrm>
            <a:off x="752858" y="4736961"/>
            <a:ext cx="10720685" cy="9367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altLang="zh-CN" sz="4800" cap="all" dirty="0"/>
              <a:t>《</a:t>
            </a:r>
            <a:r>
              <a:rPr lang="zh-CN" altLang="en-US" sz="4800" cap="all" dirty="0"/>
              <a:t>力扣种花人</a:t>
            </a:r>
            <a:r>
              <a:rPr lang="en-US" altLang="zh-CN" sz="4800" cap="all" dirty="0"/>
              <a:t>》</a:t>
            </a:r>
            <a:endParaRPr lang="en-US" sz="4800" cap="all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4A5635-B01C-DD21-9234-EDA26D9D0933}"/>
              </a:ext>
            </a:extLst>
          </p:cNvPr>
          <p:cNvSpPr txBox="1">
            <a:spLocks/>
          </p:cNvSpPr>
          <p:nvPr/>
        </p:nvSpPr>
        <p:spPr>
          <a:xfrm>
            <a:off x="752857" y="5673730"/>
            <a:ext cx="10731565" cy="50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AI</a:t>
            </a:r>
            <a:r>
              <a:rPr lang="zh-CN" altLang="en-US" dirty="0"/>
              <a:t>训练算法思维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1E31B4-2045-46B8-F6D3-2EBE935EC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793" b="2437"/>
          <a:stretch/>
        </p:blipFill>
        <p:spPr>
          <a:xfrm>
            <a:off x="20" y="10"/>
            <a:ext cx="12191980" cy="4187119"/>
          </a:xfrm>
          <a:prstGeom prst="rect">
            <a:avLst/>
          </a:prstGeom>
        </p:spPr>
      </p:pic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1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493B-2164-4095-6D86-42A0FAAC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dirty="0"/>
              <a:t>产品定位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7F93AF-EFFC-1D75-0B5A-401034966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06516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897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EB5-3D16-9FD2-7A09-FF26482C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b="0" i="0" u="none" strike="noStrike">
                <a:effectLst/>
                <a:latin typeface="-apple-system"/>
              </a:rPr>
              <a:t>商业模式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22F8F39-665C-C4ED-EE44-82073396D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05444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8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14A0-2542-DC70-DC95-F2C72927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团队</a:t>
            </a:r>
            <a:r>
              <a:rPr lang="zh-CN" altLang="en-US" b="1" dirty="0">
                <a:solidFill>
                  <a:srgbClr val="000000"/>
                </a:solidFill>
              </a:rPr>
              <a:t>成员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DF82-CC09-C4BE-3A17-9B1AA899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7028"/>
            <a:ext cx="9601200" cy="3581400"/>
          </a:xfrm>
        </p:spPr>
        <p:txBody>
          <a:bodyPr/>
          <a:lstStyle/>
          <a:p>
            <a:pPr marL="0" indent="0" algn="l">
              <a:buNone/>
            </a:pPr>
            <a:endParaRPr lang="en-US" altLang="zh-CN" b="1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zh-CN" altLang="en-US" i="0" u="none" strike="noStrike" dirty="0">
                <a:solidFill>
                  <a:srgbClr val="000000"/>
                </a:solidFill>
                <a:effectLst/>
              </a:rPr>
              <a:t>杨泽远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：芝加哥大学，数学与计算机，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</a:rPr>
              <a:t>UI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与架构。</a:t>
            </a:r>
            <a:endParaRPr lang="en-US" altLang="zh-CN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朱瑞杰</a:t>
            </a:r>
            <a:r>
              <a:rPr lang="en-US" dirty="0">
                <a:solidFill>
                  <a:srgbClr val="000000"/>
                </a:solidFill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芝加哥大学，博士，产品管理。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温汉磊</a:t>
            </a:r>
            <a:r>
              <a:rPr lang="en-US" dirty="0">
                <a:solidFill>
                  <a:srgbClr val="000000"/>
                </a:solidFill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芝加哥大学，纯数学，算法与前端。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吴浩然</a:t>
            </a:r>
            <a:r>
              <a:rPr lang="en-US" dirty="0">
                <a:solidFill>
                  <a:srgbClr val="000000"/>
                </a:solidFill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芝加哥大学，硕士，</a:t>
            </a:r>
            <a:r>
              <a:rPr lang="en-US" altLang="zh-CN" dirty="0">
                <a:solidFill>
                  <a:srgbClr val="000000"/>
                </a:solidFill>
              </a:rPr>
              <a:t>AI</a:t>
            </a:r>
            <a:r>
              <a:rPr lang="zh-CN" altLang="en-US" dirty="0">
                <a:solidFill>
                  <a:srgbClr val="000000"/>
                </a:solidFill>
              </a:rPr>
              <a:t>与后端架构。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刘昕沂：芝加哥大学，计算机，</a:t>
            </a:r>
            <a:r>
              <a:rPr lang="en-US" altLang="zh-CN" dirty="0">
                <a:solidFill>
                  <a:srgbClr val="000000"/>
                </a:solidFill>
              </a:rPr>
              <a:t>API</a:t>
            </a:r>
            <a:r>
              <a:rPr lang="zh-CN" altLang="en-US" dirty="0">
                <a:solidFill>
                  <a:srgbClr val="000000"/>
                </a:solidFill>
              </a:rPr>
              <a:t>与数据库。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唐一丰：芝加哥大学，博士，</a:t>
            </a:r>
            <a:r>
              <a:rPr lang="en-US" altLang="zh-CN" dirty="0">
                <a:solidFill>
                  <a:srgbClr val="000000"/>
                </a:solidFill>
              </a:rPr>
              <a:t>AI</a:t>
            </a:r>
            <a:r>
              <a:rPr lang="zh-CN" altLang="en-US" dirty="0">
                <a:solidFill>
                  <a:srgbClr val="000000"/>
                </a:solidFill>
              </a:rPr>
              <a:t>与创意。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0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883B-EF3F-B3CB-10E0-8467C64C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《</a:t>
            </a:r>
            <a:r>
              <a:rPr lang="zh-CN" altLang="en-US" b="1" dirty="0"/>
              <a:t>力扣种花人</a:t>
            </a:r>
            <a:r>
              <a:rPr lang="en-US" altLang="zh-CN" b="1" dirty="0"/>
              <a:t>》</a:t>
            </a:r>
            <a:r>
              <a:rPr lang="zh-CN" altLang="en-US" b="1" dirty="0"/>
              <a:t>谢谢！</a:t>
            </a:r>
            <a:endParaRPr lang="en-US" b="1" dirty="0"/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DFA9AC30-7A61-E404-040F-D2A3305D8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522" y="1681161"/>
            <a:ext cx="9938590" cy="4162425"/>
          </a:xfrm>
        </p:spPr>
      </p:pic>
    </p:spTree>
    <p:extLst>
      <p:ext uri="{BB962C8B-B14F-4D97-AF65-F5344CB8AC3E}">
        <p14:creationId xmlns:p14="http://schemas.microsoft.com/office/powerpoint/2010/main" val="291412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B1EA-5CBF-49AF-095C-55495287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00100"/>
            <a:ext cx="9601200" cy="1485900"/>
          </a:xfrm>
        </p:spPr>
        <p:txBody>
          <a:bodyPr/>
          <a:lstStyle/>
          <a:p>
            <a:r>
              <a:rPr lang="en-US" dirty="0" err="1"/>
              <a:t>Demo视频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489971-E017-4659-82CF-0A67ED17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1662"/>
            <a:ext cx="9601200" cy="35814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https://www.bilibili.com/video/BV1Qy411q7QM/</a:t>
            </a:r>
            <a:r>
              <a:rPr lang="en-US" dirty="0"/>
              <a:t> </a:t>
            </a:r>
          </a:p>
        </p:txBody>
      </p:sp>
      <p:pic>
        <p:nvPicPr>
          <p:cNvPr id="4" name="Picture 3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3BB3E37B-6E7A-496C-4262-B6418CA9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49425" y="2622550"/>
            <a:ext cx="3054350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2220-D417-FBB8-776C-C8EB40FB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 err="1"/>
              <a:t>项目背景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453646-8CC9-60AC-0A8D-5F70302AA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27965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333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E50F467C-94C6-497D-90F0-A40ECD7B3CA2}"/>
              </a:ext>
            </a:extLst>
          </p:cNvPr>
          <p:cNvGrpSpPr/>
          <p:nvPr/>
        </p:nvGrpSpPr>
        <p:grpSpPr>
          <a:xfrm>
            <a:off x="836630" y="1116441"/>
            <a:ext cx="10793799" cy="5159854"/>
            <a:chOff x="509201" y="939113"/>
            <a:chExt cx="11173597" cy="534141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5CA9CB3-257B-4EB9-AF53-6506A2F907FC}"/>
                </a:ext>
              </a:extLst>
            </p:cNvPr>
            <p:cNvGrpSpPr/>
            <p:nvPr/>
          </p:nvGrpSpPr>
          <p:grpSpPr>
            <a:xfrm flipH="1">
              <a:off x="4275259" y="1291525"/>
              <a:ext cx="869591" cy="4555520"/>
              <a:chOff x="7029980" y="1291525"/>
              <a:chExt cx="869591" cy="4555520"/>
            </a:xfrm>
          </p:grpSpPr>
          <p:sp>
            <p:nvSpPr>
              <p:cNvPr id="88" name="Right Brace 87">
                <a:extLst>
                  <a:ext uri="{FF2B5EF4-FFF2-40B4-BE49-F238E27FC236}">
                    <a16:creationId xmlns:a16="http://schemas.microsoft.com/office/drawing/2014/main" id="{624E31B0-046C-4509-9A67-890955DF644C}"/>
                  </a:ext>
                </a:extLst>
              </p:cNvPr>
              <p:cNvSpPr/>
              <p:nvPr/>
            </p:nvSpPr>
            <p:spPr>
              <a:xfrm rot="10800000">
                <a:off x="7029980" y="1291525"/>
                <a:ext cx="866414" cy="4555520"/>
              </a:xfrm>
              <a:prstGeom prst="rightBrace">
                <a:avLst>
                  <a:gd name="adj1" fmla="val 43098"/>
                  <a:gd name="adj2" fmla="val 50000"/>
                </a:avLst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ight Brace 88">
                <a:extLst>
                  <a:ext uri="{FF2B5EF4-FFF2-40B4-BE49-F238E27FC236}">
                    <a16:creationId xmlns:a16="http://schemas.microsoft.com/office/drawing/2014/main" id="{F1159D30-5C9B-4987-A714-AC7DD4B7ACD5}"/>
                  </a:ext>
                </a:extLst>
              </p:cNvPr>
              <p:cNvSpPr/>
              <p:nvPr/>
            </p:nvSpPr>
            <p:spPr>
              <a:xfrm rot="10800000">
                <a:off x="7032431" y="2655449"/>
                <a:ext cx="867140" cy="1827667"/>
              </a:xfrm>
              <a:prstGeom prst="rightBrace">
                <a:avLst>
                  <a:gd name="adj1" fmla="val 43098"/>
                  <a:gd name="adj2" fmla="val 50000"/>
                </a:avLst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E0419A8-31B9-4384-9726-11ED7751E543}"/>
                </a:ext>
              </a:extLst>
            </p:cNvPr>
            <p:cNvGrpSpPr/>
            <p:nvPr/>
          </p:nvGrpSpPr>
          <p:grpSpPr>
            <a:xfrm>
              <a:off x="509201" y="939113"/>
              <a:ext cx="11173597" cy="5341412"/>
              <a:chOff x="398504" y="939113"/>
              <a:chExt cx="11173597" cy="534141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1B3C1C4-99A1-41B3-ABE8-ACF93A8FE9C2}"/>
                  </a:ext>
                </a:extLst>
              </p:cNvPr>
              <p:cNvGrpSpPr/>
              <p:nvPr/>
            </p:nvGrpSpPr>
            <p:grpSpPr>
              <a:xfrm>
                <a:off x="5046189" y="2670705"/>
                <a:ext cx="1878226" cy="1878226"/>
                <a:chOff x="5263980" y="2310714"/>
                <a:chExt cx="1878226" cy="1878226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9C71294C-228F-4961-97C3-D6734810F2EB}"/>
                    </a:ext>
                  </a:extLst>
                </p:cNvPr>
                <p:cNvGrpSpPr/>
                <p:nvPr/>
              </p:nvGrpSpPr>
              <p:grpSpPr>
                <a:xfrm>
                  <a:off x="5263980" y="2310714"/>
                  <a:ext cx="1878226" cy="1878226"/>
                  <a:chOff x="5263980" y="2310714"/>
                  <a:chExt cx="1878226" cy="1878226"/>
                </a:xfrm>
              </p:grpSpPr>
              <p:sp>
                <p:nvSpPr>
                  <p:cNvPr id="8" name="Freeform: Shape 7">
                    <a:extLst>
                      <a:ext uri="{FF2B5EF4-FFF2-40B4-BE49-F238E27FC236}">
                        <a16:creationId xmlns:a16="http://schemas.microsoft.com/office/drawing/2014/main" id="{4001DA39-F2AD-4BAE-9687-010A7AB3F670}"/>
                      </a:ext>
                    </a:extLst>
                  </p:cNvPr>
                  <p:cNvSpPr/>
                  <p:nvPr/>
                </p:nvSpPr>
                <p:spPr>
                  <a:xfrm>
                    <a:off x="6203093" y="2310714"/>
                    <a:ext cx="939113" cy="1878226"/>
                  </a:xfrm>
                  <a:custGeom>
                    <a:avLst/>
                    <a:gdLst>
                      <a:gd name="connsiteX0" fmla="*/ 0 w 939113"/>
                      <a:gd name="connsiteY0" fmla="*/ 0 h 1878226"/>
                      <a:gd name="connsiteX1" fmla="*/ 939113 w 939113"/>
                      <a:gd name="connsiteY1" fmla="*/ 939113 h 1878226"/>
                      <a:gd name="connsiteX2" fmla="*/ 0 w 939113"/>
                      <a:gd name="connsiteY2" fmla="*/ 1878226 h 1878226"/>
                      <a:gd name="connsiteX3" fmla="*/ 0 w 939113"/>
                      <a:gd name="connsiteY3" fmla="*/ 0 h 1878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39113" h="1878226">
                        <a:moveTo>
                          <a:pt x="0" y="0"/>
                        </a:moveTo>
                        <a:cubicBezTo>
                          <a:pt x="518658" y="0"/>
                          <a:pt x="939113" y="420455"/>
                          <a:pt x="939113" y="939113"/>
                        </a:cubicBezTo>
                        <a:cubicBezTo>
                          <a:pt x="939113" y="1457771"/>
                          <a:pt x="518658" y="1878226"/>
                          <a:pt x="0" y="1878226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" name="Freeform: Shape 5">
                    <a:extLst>
                      <a:ext uri="{FF2B5EF4-FFF2-40B4-BE49-F238E27FC236}">
                        <a16:creationId xmlns:a16="http://schemas.microsoft.com/office/drawing/2014/main" id="{E4F44B77-0593-4258-9D54-3DFF09156F0D}"/>
                      </a:ext>
                    </a:extLst>
                  </p:cNvPr>
                  <p:cNvSpPr/>
                  <p:nvPr/>
                </p:nvSpPr>
                <p:spPr>
                  <a:xfrm>
                    <a:off x="5263980" y="2310714"/>
                    <a:ext cx="939113" cy="1878226"/>
                  </a:xfrm>
                  <a:custGeom>
                    <a:avLst/>
                    <a:gdLst>
                      <a:gd name="connsiteX0" fmla="*/ 939113 w 939113"/>
                      <a:gd name="connsiteY0" fmla="*/ 0 h 1878226"/>
                      <a:gd name="connsiteX1" fmla="*/ 939113 w 939113"/>
                      <a:gd name="connsiteY1" fmla="*/ 1878226 h 1878226"/>
                      <a:gd name="connsiteX2" fmla="*/ 0 w 939113"/>
                      <a:gd name="connsiteY2" fmla="*/ 939113 h 1878226"/>
                      <a:gd name="connsiteX3" fmla="*/ 939113 w 939113"/>
                      <a:gd name="connsiteY3" fmla="*/ 0 h 1878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39113" h="1878226">
                        <a:moveTo>
                          <a:pt x="939113" y="0"/>
                        </a:moveTo>
                        <a:lnTo>
                          <a:pt x="939113" y="1878226"/>
                        </a:lnTo>
                        <a:cubicBezTo>
                          <a:pt x="420455" y="1878226"/>
                          <a:pt x="0" y="1457771"/>
                          <a:pt x="0" y="939113"/>
                        </a:cubicBezTo>
                        <a:cubicBezTo>
                          <a:pt x="0" y="420455"/>
                          <a:pt x="420455" y="0"/>
                          <a:pt x="939113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6E7E534-5BA1-486A-A031-6DE34E52C51F}"/>
                    </a:ext>
                  </a:extLst>
                </p:cNvPr>
                <p:cNvSpPr/>
                <p:nvPr/>
              </p:nvSpPr>
              <p:spPr>
                <a:xfrm>
                  <a:off x="5449332" y="2496066"/>
                  <a:ext cx="1507522" cy="15075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1F7096F-E9E7-4435-A2AD-FA4A88326A30}"/>
                  </a:ext>
                </a:extLst>
              </p:cNvPr>
              <p:cNvGrpSpPr/>
              <p:nvPr/>
            </p:nvGrpSpPr>
            <p:grpSpPr>
              <a:xfrm>
                <a:off x="7788874" y="939113"/>
                <a:ext cx="3783227" cy="5341412"/>
                <a:chOff x="7436709" y="939113"/>
                <a:chExt cx="3783227" cy="5341412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CF1478E-7BA6-41C2-B668-04EE5477A9D3}"/>
                    </a:ext>
                  </a:extLst>
                </p:cNvPr>
                <p:cNvGrpSpPr/>
                <p:nvPr/>
              </p:nvGrpSpPr>
              <p:grpSpPr>
                <a:xfrm>
                  <a:off x="7436709" y="939113"/>
                  <a:ext cx="3783227" cy="1000897"/>
                  <a:chOff x="7436709" y="939113"/>
                  <a:chExt cx="3783227" cy="1000897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F2311EDE-637E-4936-A4E2-76CCF1966B0A}"/>
                      </a:ext>
                    </a:extLst>
                  </p:cNvPr>
                  <p:cNvGrpSpPr/>
                  <p:nvPr/>
                </p:nvGrpSpPr>
                <p:grpSpPr>
                  <a:xfrm>
                    <a:off x="7436709" y="939113"/>
                    <a:ext cx="3783227" cy="1000897"/>
                    <a:chOff x="7436709" y="1025611"/>
                    <a:chExt cx="3783227" cy="1000897"/>
                  </a:xfrm>
                </p:grpSpPr>
                <p:sp>
                  <p:nvSpPr>
                    <p:cNvPr id="17" name="Freeform: Shape 16">
                      <a:extLst>
                        <a:ext uri="{FF2B5EF4-FFF2-40B4-BE49-F238E27FC236}">
                          <a16:creationId xmlns:a16="http://schemas.microsoft.com/office/drawing/2014/main" id="{8FDE6135-DE2A-4869-B1B8-5F03747CA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67816" y="1028328"/>
                      <a:ext cx="3052120" cy="998180"/>
                    </a:xfrm>
                    <a:custGeom>
                      <a:avLst/>
                      <a:gdLst>
                        <a:gd name="connsiteX0" fmla="*/ 0 w 3052120"/>
                        <a:gd name="connsiteY0" fmla="*/ 0 h 998180"/>
                        <a:gd name="connsiteX1" fmla="*/ 2553030 w 3052120"/>
                        <a:gd name="connsiteY1" fmla="*/ 0 h 998180"/>
                        <a:gd name="connsiteX2" fmla="*/ 3052120 w 3052120"/>
                        <a:gd name="connsiteY2" fmla="*/ 499090 h 998180"/>
                        <a:gd name="connsiteX3" fmla="*/ 2553030 w 3052120"/>
                        <a:gd name="connsiteY3" fmla="*/ 998180 h 998180"/>
                        <a:gd name="connsiteX4" fmla="*/ 0 w 3052120"/>
                        <a:gd name="connsiteY4" fmla="*/ 998180 h 998180"/>
                        <a:gd name="connsiteX5" fmla="*/ 0 w 3052120"/>
                        <a:gd name="connsiteY5" fmla="*/ 0 h 9981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052120" h="998180">
                          <a:moveTo>
                            <a:pt x="0" y="0"/>
                          </a:moveTo>
                          <a:lnTo>
                            <a:pt x="2553030" y="0"/>
                          </a:lnTo>
                          <a:cubicBezTo>
                            <a:pt x="2828670" y="0"/>
                            <a:pt x="3052120" y="223450"/>
                            <a:pt x="3052120" y="499090"/>
                          </a:cubicBezTo>
                          <a:cubicBezTo>
                            <a:pt x="3052120" y="774730"/>
                            <a:pt x="2828670" y="998180"/>
                            <a:pt x="2553030" y="998180"/>
                          </a:cubicBezTo>
                          <a:lnTo>
                            <a:pt x="0" y="9981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5D050B37-BE23-47C2-A200-5985D127138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436709" y="1025611"/>
                      <a:ext cx="554403" cy="1000897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86614227-B907-4107-903A-6CCCD48ACA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2465" y="1025611"/>
                      <a:ext cx="185351" cy="1000897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4" name="Isosceles Triangle 13">
                      <a:extLst>
                        <a:ext uri="{FF2B5EF4-FFF2-40B4-BE49-F238E27FC236}">
                          <a16:creationId xmlns:a16="http://schemas.microsoft.com/office/drawing/2014/main" id="{D3A6D32F-924A-4010-917F-ACF41EF639C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140631" y="1392853"/>
                      <a:ext cx="215007" cy="185351"/>
                    </a:xfrm>
                    <a:prstGeom prst="triangl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5C53427-1FD7-464E-B495-96B9E1E19265}"/>
                      </a:ext>
                    </a:extLst>
                  </p:cNvPr>
                  <p:cNvSpPr txBox="1"/>
                  <p:nvPr/>
                </p:nvSpPr>
                <p:spPr>
                  <a:xfrm>
                    <a:off x="8466232" y="1120954"/>
                    <a:ext cx="2455287" cy="6372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zh-CN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rPr>
                      <a:t>思路训练可以刷</a:t>
                    </a:r>
                    <a:r>
                      <a:rPr lang="en-US" altLang="zh-CN" sz="2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rPr>
                      <a:t>10</a:t>
                    </a:r>
                    <a:r>
                      <a:rPr lang="zh-CN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rPr>
                      <a:t>倍更多的题</a:t>
                    </a:r>
                    <a:endParaRPr lang="en-US" altLang="zh-CN" sz="2000" dirty="0">
                      <a:solidFill>
                        <a:schemeClr val="bg1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EB6FE090-658A-49CA-B9B5-EF1061F9994A}"/>
                    </a:ext>
                  </a:extLst>
                </p:cNvPr>
                <p:cNvGrpSpPr/>
                <p:nvPr/>
              </p:nvGrpSpPr>
              <p:grpSpPr>
                <a:xfrm>
                  <a:off x="7436709" y="2383621"/>
                  <a:ext cx="3783227" cy="1003227"/>
                  <a:chOff x="7436709" y="936783"/>
                  <a:chExt cx="3783227" cy="1003227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B2483127-9F40-40A0-8F7B-DCC8541C7629}"/>
                      </a:ext>
                    </a:extLst>
                  </p:cNvPr>
                  <p:cNvGrpSpPr/>
                  <p:nvPr/>
                </p:nvGrpSpPr>
                <p:grpSpPr>
                  <a:xfrm>
                    <a:off x="7436709" y="936783"/>
                    <a:ext cx="3783227" cy="1003227"/>
                    <a:chOff x="7436709" y="1023281"/>
                    <a:chExt cx="3783227" cy="1003227"/>
                  </a:xfrm>
                </p:grpSpPr>
                <p:sp>
                  <p:nvSpPr>
                    <p:cNvPr id="26" name="Freeform: Shape 25">
                      <a:extLst>
                        <a:ext uri="{FF2B5EF4-FFF2-40B4-BE49-F238E27FC236}">
                          <a16:creationId xmlns:a16="http://schemas.microsoft.com/office/drawing/2014/main" id="{97DA1C6A-AAEE-4791-819E-F69BA16F0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67816" y="1023281"/>
                      <a:ext cx="3052120" cy="1003227"/>
                    </a:xfrm>
                    <a:custGeom>
                      <a:avLst/>
                      <a:gdLst>
                        <a:gd name="connsiteX0" fmla="*/ 0 w 3052120"/>
                        <a:gd name="connsiteY0" fmla="*/ 0 h 998180"/>
                        <a:gd name="connsiteX1" fmla="*/ 2553030 w 3052120"/>
                        <a:gd name="connsiteY1" fmla="*/ 0 h 998180"/>
                        <a:gd name="connsiteX2" fmla="*/ 3052120 w 3052120"/>
                        <a:gd name="connsiteY2" fmla="*/ 499090 h 998180"/>
                        <a:gd name="connsiteX3" fmla="*/ 2553030 w 3052120"/>
                        <a:gd name="connsiteY3" fmla="*/ 998180 h 998180"/>
                        <a:gd name="connsiteX4" fmla="*/ 0 w 3052120"/>
                        <a:gd name="connsiteY4" fmla="*/ 998180 h 998180"/>
                        <a:gd name="connsiteX5" fmla="*/ 0 w 3052120"/>
                        <a:gd name="connsiteY5" fmla="*/ 0 h 9981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052120" h="998180">
                          <a:moveTo>
                            <a:pt x="0" y="0"/>
                          </a:moveTo>
                          <a:lnTo>
                            <a:pt x="2553030" y="0"/>
                          </a:lnTo>
                          <a:cubicBezTo>
                            <a:pt x="2828670" y="0"/>
                            <a:pt x="3052120" y="223450"/>
                            <a:pt x="3052120" y="499090"/>
                          </a:cubicBezTo>
                          <a:cubicBezTo>
                            <a:pt x="3052120" y="774730"/>
                            <a:pt x="2828670" y="998180"/>
                            <a:pt x="2553030" y="998180"/>
                          </a:cubicBezTo>
                          <a:lnTo>
                            <a:pt x="0" y="9981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88FA2F01-545E-4347-8E7D-9B42510737F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436709" y="1025611"/>
                      <a:ext cx="554403" cy="1000897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5CC506F1-0D4E-4184-A3E7-61F35D7101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2465" y="1025611"/>
                      <a:ext cx="185351" cy="1000897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9" name="Isosceles Triangle 28">
                      <a:extLst>
                        <a:ext uri="{FF2B5EF4-FFF2-40B4-BE49-F238E27FC236}">
                          <a16:creationId xmlns:a16="http://schemas.microsoft.com/office/drawing/2014/main" id="{DA740A00-B7AE-48A1-B8BD-68888C7D75D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140631" y="1392853"/>
                      <a:ext cx="215007" cy="185351"/>
                    </a:xfrm>
                    <a:prstGeom prst="triangl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C684302-A43C-4A9A-A78D-306F09C2A8A7}"/>
                      </a:ext>
                    </a:extLst>
                  </p:cNvPr>
                  <p:cNvSpPr txBox="1"/>
                  <p:nvPr/>
                </p:nvSpPr>
                <p:spPr>
                  <a:xfrm>
                    <a:off x="8479911" y="1119789"/>
                    <a:ext cx="2455287" cy="6372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rPr>
                      <a:t>AI</a:t>
                    </a:r>
                    <a:r>
                      <a:rPr lang="zh-CN" altLang="en-US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rPr>
                      <a:t>规定思考时间，让用户快速反应</a:t>
                    </a:r>
                    <a:endParaRPr lang="zh-CN" alt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BE3C9243-EF11-4ABC-8EB0-1D52988CD3F2}"/>
                    </a:ext>
                  </a:extLst>
                </p:cNvPr>
                <p:cNvGrpSpPr/>
                <p:nvPr/>
              </p:nvGrpSpPr>
              <p:grpSpPr>
                <a:xfrm>
                  <a:off x="7436709" y="3830459"/>
                  <a:ext cx="3783227" cy="1003228"/>
                  <a:chOff x="7436709" y="936783"/>
                  <a:chExt cx="3783227" cy="1003228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C9A1E839-6079-4DFC-B8F4-7DCDFEE60862}"/>
                      </a:ext>
                    </a:extLst>
                  </p:cNvPr>
                  <p:cNvGrpSpPr/>
                  <p:nvPr/>
                </p:nvGrpSpPr>
                <p:grpSpPr>
                  <a:xfrm>
                    <a:off x="7436709" y="936783"/>
                    <a:ext cx="3783227" cy="1003228"/>
                    <a:chOff x="7436709" y="1023281"/>
                    <a:chExt cx="3783227" cy="1003228"/>
                  </a:xfrm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2037DEF8-3425-4BA3-B7D3-A3669FDBEC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67816" y="1023281"/>
                      <a:ext cx="3052120" cy="1003228"/>
                    </a:xfrm>
                    <a:custGeom>
                      <a:avLst/>
                      <a:gdLst>
                        <a:gd name="connsiteX0" fmla="*/ 0 w 3052120"/>
                        <a:gd name="connsiteY0" fmla="*/ 0 h 998180"/>
                        <a:gd name="connsiteX1" fmla="*/ 2553030 w 3052120"/>
                        <a:gd name="connsiteY1" fmla="*/ 0 h 998180"/>
                        <a:gd name="connsiteX2" fmla="*/ 3052120 w 3052120"/>
                        <a:gd name="connsiteY2" fmla="*/ 499090 h 998180"/>
                        <a:gd name="connsiteX3" fmla="*/ 2553030 w 3052120"/>
                        <a:gd name="connsiteY3" fmla="*/ 998180 h 998180"/>
                        <a:gd name="connsiteX4" fmla="*/ 0 w 3052120"/>
                        <a:gd name="connsiteY4" fmla="*/ 998180 h 998180"/>
                        <a:gd name="connsiteX5" fmla="*/ 0 w 3052120"/>
                        <a:gd name="connsiteY5" fmla="*/ 0 h 9981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052120" h="998180">
                          <a:moveTo>
                            <a:pt x="0" y="0"/>
                          </a:moveTo>
                          <a:lnTo>
                            <a:pt x="2553030" y="0"/>
                          </a:lnTo>
                          <a:cubicBezTo>
                            <a:pt x="2828670" y="0"/>
                            <a:pt x="3052120" y="223450"/>
                            <a:pt x="3052120" y="499090"/>
                          </a:cubicBezTo>
                          <a:cubicBezTo>
                            <a:pt x="3052120" y="774730"/>
                            <a:pt x="2828670" y="998180"/>
                            <a:pt x="2553030" y="998180"/>
                          </a:cubicBezTo>
                          <a:lnTo>
                            <a:pt x="0" y="9981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6652096C-2064-4A44-9D37-7222192DE15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436709" y="1025611"/>
                      <a:ext cx="554403" cy="1000897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84B6A6FA-19AA-43BD-8407-AF9A75CD4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2465" y="1025611"/>
                      <a:ext cx="185351" cy="1000897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6" name="Isosceles Triangle 35">
                      <a:extLst>
                        <a:ext uri="{FF2B5EF4-FFF2-40B4-BE49-F238E27FC236}">
                          <a16:creationId xmlns:a16="http://schemas.microsoft.com/office/drawing/2014/main" id="{09D45166-D237-4234-8A96-BF5CE8F2940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140631" y="1392853"/>
                      <a:ext cx="215007" cy="185351"/>
                    </a:xfrm>
                    <a:prstGeom prst="triangl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2567273-5A9B-4543-B5AD-4FD24B1FB7B3}"/>
                      </a:ext>
                    </a:extLst>
                  </p:cNvPr>
                  <p:cNvSpPr txBox="1"/>
                  <p:nvPr/>
                </p:nvSpPr>
                <p:spPr>
                  <a:xfrm>
                    <a:off x="8485283" y="1119789"/>
                    <a:ext cx="2455287" cy="6372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rPr>
                      <a:t>AI</a:t>
                    </a:r>
                    <a:r>
                      <a:rPr lang="zh-CN" altLang="en-US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rPr>
                      <a:t>生成的自然思路可以让面试官立刻听懂</a:t>
                    </a:r>
                    <a:endParaRPr lang="zh-CN" alt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E81529FD-83C5-430D-8D0D-DF93EC12FF1D}"/>
                    </a:ext>
                  </a:extLst>
                </p:cNvPr>
                <p:cNvGrpSpPr/>
                <p:nvPr/>
              </p:nvGrpSpPr>
              <p:grpSpPr>
                <a:xfrm>
                  <a:off x="7436709" y="5277297"/>
                  <a:ext cx="3783227" cy="1003228"/>
                  <a:chOff x="7436709" y="936783"/>
                  <a:chExt cx="3783227" cy="1003228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6C9D9DBB-FF70-49A6-ABD8-8AA39757E205}"/>
                      </a:ext>
                    </a:extLst>
                  </p:cNvPr>
                  <p:cNvGrpSpPr/>
                  <p:nvPr/>
                </p:nvGrpSpPr>
                <p:grpSpPr>
                  <a:xfrm>
                    <a:off x="7436709" y="936783"/>
                    <a:ext cx="3783227" cy="1003228"/>
                    <a:chOff x="7436709" y="1023281"/>
                    <a:chExt cx="3783227" cy="1003228"/>
                  </a:xfrm>
                </p:grpSpPr>
                <p:sp>
                  <p:nvSpPr>
                    <p:cNvPr id="40" name="Freeform: Shape 39">
                      <a:extLst>
                        <a:ext uri="{FF2B5EF4-FFF2-40B4-BE49-F238E27FC236}">
                          <a16:creationId xmlns:a16="http://schemas.microsoft.com/office/drawing/2014/main" id="{44C2F8CB-D4F7-4837-8D8F-EC9A2DF82A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67816" y="1023281"/>
                      <a:ext cx="3052120" cy="1003228"/>
                    </a:xfrm>
                    <a:custGeom>
                      <a:avLst/>
                      <a:gdLst>
                        <a:gd name="connsiteX0" fmla="*/ 0 w 3052120"/>
                        <a:gd name="connsiteY0" fmla="*/ 0 h 998180"/>
                        <a:gd name="connsiteX1" fmla="*/ 2553030 w 3052120"/>
                        <a:gd name="connsiteY1" fmla="*/ 0 h 998180"/>
                        <a:gd name="connsiteX2" fmla="*/ 3052120 w 3052120"/>
                        <a:gd name="connsiteY2" fmla="*/ 499090 h 998180"/>
                        <a:gd name="connsiteX3" fmla="*/ 2553030 w 3052120"/>
                        <a:gd name="connsiteY3" fmla="*/ 998180 h 998180"/>
                        <a:gd name="connsiteX4" fmla="*/ 0 w 3052120"/>
                        <a:gd name="connsiteY4" fmla="*/ 998180 h 998180"/>
                        <a:gd name="connsiteX5" fmla="*/ 0 w 3052120"/>
                        <a:gd name="connsiteY5" fmla="*/ 0 h 9981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052120" h="998180">
                          <a:moveTo>
                            <a:pt x="0" y="0"/>
                          </a:moveTo>
                          <a:lnTo>
                            <a:pt x="2553030" y="0"/>
                          </a:lnTo>
                          <a:cubicBezTo>
                            <a:pt x="2828670" y="0"/>
                            <a:pt x="3052120" y="223450"/>
                            <a:pt x="3052120" y="499090"/>
                          </a:cubicBezTo>
                          <a:cubicBezTo>
                            <a:pt x="3052120" y="774730"/>
                            <a:pt x="2828670" y="998180"/>
                            <a:pt x="2553030" y="998180"/>
                          </a:cubicBezTo>
                          <a:lnTo>
                            <a:pt x="0" y="9981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AB4FF2E7-7760-417B-9815-7B58C450262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436709" y="1025611"/>
                      <a:ext cx="554403" cy="1000897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4424AC4B-73F5-4C4F-8E7B-7B02DDD3F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2465" y="1025611"/>
                      <a:ext cx="185351" cy="1000897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3" name="Isosceles Triangle 42">
                      <a:extLst>
                        <a:ext uri="{FF2B5EF4-FFF2-40B4-BE49-F238E27FC236}">
                          <a16:creationId xmlns:a16="http://schemas.microsoft.com/office/drawing/2014/main" id="{B07CCADE-4DB9-440F-89A6-6F1C5922380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140631" y="1392853"/>
                      <a:ext cx="215007" cy="185351"/>
                    </a:xfrm>
                    <a:prstGeom prst="triangl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5D5CABF-60AC-4283-97DB-611ADC4C137A}"/>
                      </a:ext>
                    </a:extLst>
                  </p:cNvPr>
                  <p:cNvSpPr txBox="1"/>
                  <p:nvPr/>
                </p:nvSpPr>
                <p:spPr>
                  <a:xfrm>
                    <a:off x="8479911" y="1119207"/>
                    <a:ext cx="2455287" cy="6372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rPr>
                      <a:t>AI</a:t>
                    </a:r>
                    <a:r>
                      <a:rPr lang="zh-CN" altLang="en-US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rPr>
                      <a:t>根据记忆曲线定制化复习计划</a:t>
                    </a:r>
                    <a:endParaRPr lang="zh-CN" alt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11093B8-A024-4B24-B5C1-0A5535FFCAAF}"/>
                  </a:ext>
                </a:extLst>
              </p:cNvPr>
              <p:cNvGrpSpPr/>
              <p:nvPr/>
            </p:nvGrpSpPr>
            <p:grpSpPr>
              <a:xfrm flipH="1">
                <a:off x="398504" y="939113"/>
                <a:ext cx="3783227" cy="5341411"/>
                <a:chOff x="7436711" y="939113"/>
                <a:chExt cx="3783227" cy="5341411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AB75D97B-7226-4EED-9826-FA65BE1F1DD9}"/>
                    </a:ext>
                  </a:extLst>
                </p:cNvPr>
                <p:cNvGrpSpPr/>
                <p:nvPr/>
              </p:nvGrpSpPr>
              <p:grpSpPr>
                <a:xfrm>
                  <a:off x="7436711" y="939113"/>
                  <a:ext cx="3783225" cy="1000897"/>
                  <a:chOff x="7436711" y="939113"/>
                  <a:chExt cx="3783225" cy="1000897"/>
                </a:xfrm>
              </p:grpSpPr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D313578C-1C0B-4D57-8842-3064AEA2C101}"/>
                      </a:ext>
                    </a:extLst>
                  </p:cNvPr>
                  <p:cNvGrpSpPr/>
                  <p:nvPr/>
                </p:nvGrpSpPr>
                <p:grpSpPr>
                  <a:xfrm>
                    <a:off x="7436711" y="939113"/>
                    <a:ext cx="3783225" cy="1000897"/>
                    <a:chOff x="7436711" y="1025611"/>
                    <a:chExt cx="3783225" cy="1000897"/>
                  </a:xfrm>
                </p:grpSpPr>
                <p:sp>
                  <p:nvSpPr>
                    <p:cNvPr id="70" name="Freeform: Shape 69">
                      <a:extLst>
                        <a:ext uri="{FF2B5EF4-FFF2-40B4-BE49-F238E27FC236}">
                          <a16:creationId xmlns:a16="http://schemas.microsoft.com/office/drawing/2014/main" id="{9CE0A1F4-17BE-4CB6-AAB1-DE54D88DCD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67816" y="1028328"/>
                      <a:ext cx="3052120" cy="998180"/>
                    </a:xfrm>
                    <a:custGeom>
                      <a:avLst/>
                      <a:gdLst>
                        <a:gd name="connsiteX0" fmla="*/ 0 w 3052120"/>
                        <a:gd name="connsiteY0" fmla="*/ 0 h 998180"/>
                        <a:gd name="connsiteX1" fmla="*/ 2553030 w 3052120"/>
                        <a:gd name="connsiteY1" fmla="*/ 0 h 998180"/>
                        <a:gd name="connsiteX2" fmla="*/ 3052120 w 3052120"/>
                        <a:gd name="connsiteY2" fmla="*/ 499090 h 998180"/>
                        <a:gd name="connsiteX3" fmla="*/ 2553030 w 3052120"/>
                        <a:gd name="connsiteY3" fmla="*/ 998180 h 998180"/>
                        <a:gd name="connsiteX4" fmla="*/ 0 w 3052120"/>
                        <a:gd name="connsiteY4" fmla="*/ 998180 h 998180"/>
                        <a:gd name="connsiteX5" fmla="*/ 0 w 3052120"/>
                        <a:gd name="connsiteY5" fmla="*/ 0 h 9981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052120" h="998180">
                          <a:moveTo>
                            <a:pt x="0" y="0"/>
                          </a:moveTo>
                          <a:lnTo>
                            <a:pt x="2553030" y="0"/>
                          </a:lnTo>
                          <a:cubicBezTo>
                            <a:pt x="2828670" y="0"/>
                            <a:pt x="3052120" y="223450"/>
                            <a:pt x="3052120" y="499090"/>
                          </a:cubicBezTo>
                          <a:cubicBezTo>
                            <a:pt x="3052120" y="774730"/>
                            <a:pt x="2828670" y="998180"/>
                            <a:pt x="2553030" y="998180"/>
                          </a:cubicBezTo>
                          <a:lnTo>
                            <a:pt x="0" y="9981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7586CBF9-C72E-4974-B40D-B90BCD041D7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436711" y="1025611"/>
                      <a:ext cx="554402" cy="1000897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98EB2C8F-6B08-4F41-BA9B-3B4E4C51EE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2465" y="1025611"/>
                      <a:ext cx="185351" cy="1000897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73" name="Isosceles Triangle 72">
                      <a:extLst>
                        <a:ext uri="{FF2B5EF4-FFF2-40B4-BE49-F238E27FC236}">
                          <a16:creationId xmlns:a16="http://schemas.microsoft.com/office/drawing/2014/main" id="{A5310E46-B82F-40FC-8905-6ABCD8A422A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140631" y="1392853"/>
                      <a:ext cx="215007" cy="185351"/>
                    </a:xfrm>
                    <a:prstGeom prst="triangl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FFDB1622-0797-4D7E-BE61-A096F8F8B55F}"/>
                      </a:ext>
                    </a:extLst>
                  </p:cNvPr>
                  <p:cNvSpPr txBox="1"/>
                  <p:nvPr/>
                </p:nvSpPr>
                <p:spPr>
                  <a:xfrm>
                    <a:off x="8422983" y="1208728"/>
                    <a:ext cx="2455287" cy="31860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 rtl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zh-CN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rPr>
                      <a:t>完整代码效率低？</a:t>
                    </a:r>
                    <a:endParaRPr lang="zh-CN" altLang="en-US" sz="2000" b="0" i="0" u="none" strike="noStrike" dirty="0">
                      <a:solidFill>
                        <a:schemeClr val="bg1"/>
                      </a:solidFill>
                      <a:effectLst/>
                    </a:endParaRPr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1E0FA8CD-85AF-49E6-BB8E-3CBC4F2D8F4C}"/>
                    </a:ext>
                  </a:extLst>
                </p:cNvPr>
                <p:cNvGrpSpPr/>
                <p:nvPr/>
              </p:nvGrpSpPr>
              <p:grpSpPr>
                <a:xfrm>
                  <a:off x="7436711" y="2383621"/>
                  <a:ext cx="3783226" cy="1003228"/>
                  <a:chOff x="7436711" y="936783"/>
                  <a:chExt cx="3783226" cy="1003228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86A49D0B-B4EC-4A96-BF7D-356C56734D98}"/>
                      </a:ext>
                    </a:extLst>
                  </p:cNvPr>
                  <p:cNvGrpSpPr/>
                  <p:nvPr/>
                </p:nvGrpSpPr>
                <p:grpSpPr>
                  <a:xfrm>
                    <a:off x="7436711" y="936783"/>
                    <a:ext cx="3783226" cy="1003228"/>
                    <a:chOff x="7436711" y="1023281"/>
                    <a:chExt cx="3783226" cy="1003228"/>
                  </a:xfrm>
                </p:grpSpPr>
                <p:sp>
                  <p:nvSpPr>
                    <p:cNvPr id="64" name="Freeform: Shape 63">
                      <a:extLst>
                        <a:ext uri="{FF2B5EF4-FFF2-40B4-BE49-F238E27FC236}">
                          <a16:creationId xmlns:a16="http://schemas.microsoft.com/office/drawing/2014/main" id="{760E0ABE-836D-42C6-B2B4-29F9DE1D4A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67817" y="1023281"/>
                      <a:ext cx="3052120" cy="1003228"/>
                    </a:xfrm>
                    <a:custGeom>
                      <a:avLst/>
                      <a:gdLst>
                        <a:gd name="connsiteX0" fmla="*/ 0 w 3052120"/>
                        <a:gd name="connsiteY0" fmla="*/ 0 h 998180"/>
                        <a:gd name="connsiteX1" fmla="*/ 2553030 w 3052120"/>
                        <a:gd name="connsiteY1" fmla="*/ 0 h 998180"/>
                        <a:gd name="connsiteX2" fmla="*/ 3052120 w 3052120"/>
                        <a:gd name="connsiteY2" fmla="*/ 499090 h 998180"/>
                        <a:gd name="connsiteX3" fmla="*/ 2553030 w 3052120"/>
                        <a:gd name="connsiteY3" fmla="*/ 998180 h 998180"/>
                        <a:gd name="connsiteX4" fmla="*/ 0 w 3052120"/>
                        <a:gd name="connsiteY4" fmla="*/ 998180 h 998180"/>
                        <a:gd name="connsiteX5" fmla="*/ 0 w 3052120"/>
                        <a:gd name="connsiteY5" fmla="*/ 0 h 9981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052120" h="998180">
                          <a:moveTo>
                            <a:pt x="0" y="0"/>
                          </a:moveTo>
                          <a:lnTo>
                            <a:pt x="2553030" y="0"/>
                          </a:lnTo>
                          <a:cubicBezTo>
                            <a:pt x="2828670" y="0"/>
                            <a:pt x="3052120" y="223450"/>
                            <a:pt x="3052120" y="499090"/>
                          </a:cubicBezTo>
                          <a:cubicBezTo>
                            <a:pt x="3052120" y="774730"/>
                            <a:pt x="2828670" y="998180"/>
                            <a:pt x="2553030" y="998180"/>
                          </a:cubicBezTo>
                          <a:lnTo>
                            <a:pt x="0" y="9981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D4FB9314-F151-4380-B7DC-43FE067AC83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436711" y="1025611"/>
                      <a:ext cx="554402" cy="1000897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EAE07015-4649-485E-BA35-FA830B79F9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2465" y="1025611"/>
                      <a:ext cx="185351" cy="1000897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7" name="Isosceles Triangle 66">
                      <a:extLst>
                        <a:ext uri="{FF2B5EF4-FFF2-40B4-BE49-F238E27FC236}">
                          <a16:creationId xmlns:a16="http://schemas.microsoft.com/office/drawing/2014/main" id="{36401500-6817-4F6C-A858-D2C5EFA4FDD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140631" y="1392853"/>
                      <a:ext cx="215007" cy="185351"/>
                    </a:xfrm>
                    <a:prstGeom prst="triangl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09739F73-48DF-46E2-A49C-ED9E703F3038}"/>
                      </a:ext>
                    </a:extLst>
                  </p:cNvPr>
                  <p:cNvSpPr txBox="1"/>
                  <p:nvPr/>
                </p:nvSpPr>
                <p:spPr>
                  <a:xfrm>
                    <a:off x="8431128" y="1200831"/>
                    <a:ext cx="2455287" cy="31860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 rtl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zh-CN" altLang="en-US" sz="2000" b="0" i="0" u="none" strike="noStrike" dirty="0">
                        <a:solidFill>
                          <a:schemeClr val="bg1"/>
                        </a:solidFill>
                        <a:effectLst/>
                      </a:rPr>
                      <a:t>压力一来无思路？</a:t>
                    </a:r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29685732-BC8E-4D72-A5E8-2DD757D8912E}"/>
                    </a:ext>
                  </a:extLst>
                </p:cNvPr>
                <p:cNvGrpSpPr/>
                <p:nvPr/>
              </p:nvGrpSpPr>
              <p:grpSpPr>
                <a:xfrm>
                  <a:off x="7436711" y="3830459"/>
                  <a:ext cx="3783226" cy="1003228"/>
                  <a:chOff x="7436711" y="936783"/>
                  <a:chExt cx="3783226" cy="1003228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F7D6AFDC-5660-460A-B821-2C93E728CE9D}"/>
                      </a:ext>
                    </a:extLst>
                  </p:cNvPr>
                  <p:cNvGrpSpPr/>
                  <p:nvPr/>
                </p:nvGrpSpPr>
                <p:grpSpPr>
                  <a:xfrm>
                    <a:off x="7436711" y="936783"/>
                    <a:ext cx="3783226" cy="1003228"/>
                    <a:chOff x="7436711" y="1023281"/>
                    <a:chExt cx="3783226" cy="1003228"/>
                  </a:xfrm>
                </p:grpSpPr>
                <p:sp>
                  <p:nvSpPr>
                    <p:cNvPr id="58" name="Freeform: Shape 57">
                      <a:extLst>
                        <a:ext uri="{FF2B5EF4-FFF2-40B4-BE49-F238E27FC236}">
                          <a16:creationId xmlns:a16="http://schemas.microsoft.com/office/drawing/2014/main" id="{78521194-4D1E-414A-804E-6066D4E66B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67817" y="1023281"/>
                      <a:ext cx="3052120" cy="1003228"/>
                    </a:xfrm>
                    <a:custGeom>
                      <a:avLst/>
                      <a:gdLst>
                        <a:gd name="connsiteX0" fmla="*/ 0 w 3052120"/>
                        <a:gd name="connsiteY0" fmla="*/ 0 h 998180"/>
                        <a:gd name="connsiteX1" fmla="*/ 2553030 w 3052120"/>
                        <a:gd name="connsiteY1" fmla="*/ 0 h 998180"/>
                        <a:gd name="connsiteX2" fmla="*/ 3052120 w 3052120"/>
                        <a:gd name="connsiteY2" fmla="*/ 499090 h 998180"/>
                        <a:gd name="connsiteX3" fmla="*/ 2553030 w 3052120"/>
                        <a:gd name="connsiteY3" fmla="*/ 998180 h 998180"/>
                        <a:gd name="connsiteX4" fmla="*/ 0 w 3052120"/>
                        <a:gd name="connsiteY4" fmla="*/ 998180 h 998180"/>
                        <a:gd name="connsiteX5" fmla="*/ 0 w 3052120"/>
                        <a:gd name="connsiteY5" fmla="*/ 0 h 9981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052120" h="998180">
                          <a:moveTo>
                            <a:pt x="0" y="0"/>
                          </a:moveTo>
                          <a:lnTo>
                            <a:pt x="2553030" y="0"/>
                          </a:lnTo>
                          <a:cubicBezTo>
                            <a:pt x="2828670" y="0"/>
                            <a:pt x="3052120" y="223450"/>
                            <a:pt x="3052120" y="499090"/>
                          </a:cubicBezTo>
                          <a:cubicBezTo>
                            <a:pt x="3052120" y="774730"/>
                            <a:pt x="2828670" y="998180"/>
                            <a:pt x="2553030" y="998180"/>
                          </a:cubicBezTo>
                          <a:lnTo>
                            <a:pt x="0" y="9981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07DFDB90-BBA5-47E9-86AA-21167037C13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436711" y="1025611"/>
                      <a:ext cx="554402" cy="1000897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F5FC473C-DBB7-4FF1-99A5-637F8BFA48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2465" y="1025611"/>
                      <a:ext cx="185351" cy="1000897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1" name="Isosceles Triangle 60">
                      <a:extLst>
                        <a:ext uri="{FF2B5EF4-FFF2-40B4-BE49-F238E27FC236}">
                          <a16:creationId xmlns:a16="http://schemas.microsoft.com/office/drawing/2014/main" id="{5266920F-8A1B-4D20-8C75-2F5DBF984CC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140631" y="1392853"/>
                      <a:ext cx="215007" cy="185351"/>
                    </a:xfrm>
                    <a:prstGeom prst="triangl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BDB6E7A3-3B72-444D-818D-00F2616C486D}"/>
                      </a:ext>
                    </a:extLst>
                  </p:cNvPr>
                  <p:cNvSpPr txBox="1"/>
                  <p:nvPr/>
                </p:nvSpPr>
                <p:spPr>
                  <a:xfrm>
                    <a:off x="8407356" y="1227225"/>
                    <a:ext cx="2455287" cy="31860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>
                      <a:spcBef>
                        <a:spcPts val="600"/>
                      </a:spcBef>
                    </a:pPr>
                    <a:r>
                      <a:rPr lang="zh-CN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rPr>
                      <a:t>面试只会写但不会讲</a:t>
                    </a:r>
                    <a:r>
                      <a:rPr lang="en-US" altLang="zh-CN" sz="2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rPr>
                      <a:t>?</a:t>
                    </a:r>
                    <a:endParaRPr lang="en-US" sz="20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endParaRPr>
                  </a:p>
                </p:txBody>
              </p: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6019A4E-921F-4D7A-9B6C-841149281B46}"/>
                    </a:ext>
                  </a:extLst>
                </p:cNvPr>
                <p:cNvGrpSpPr/>
                <p:nvPr/>
              </p:nvGrpSpPr>
              <p:grpSpPr>
                <a:xfrm>
                  <a:off x="7436711" y="5277297"/>
                  <a:ext cx="3783227" cy="1003227"/>
                  <a:chOff x="7436711" y="936783"/>
                  <a:chExt cx="3783227" cy="1003227"/>
                </a:xfrm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850252D7-B159-4E8B-932D-46F23DE5CA4E}"/>
                      </a:ext>
                    </a:extLst>
                  </p:cNvPr>
                  <p:cNvGrpSpPr/>
                  <p:nvPr/>
                </p:nvGrpSpPr>
                <p:grpSpPr>
                  <a:xfrm>
                    <a:off x="7436711" y="936783"/>
                    <a:ext cx="3783227" cy="1003227"/>
                    <a:chOff x="7436711" y="1023281"/>
                    <a:chExt cx="3783227" cy="1003227"/>
                  </a:xfrm>
                </p:grpSpPr>
                <p:sp>
                  <p:nvSpPr>
                    <p:cNvPr id="52" name="Freeform: Shape 51">
                      <a:extLst>
                        <a:ext uri="{FF2B5EF4-FFF2-40B4-BE49-F238E27FC236}">
                          <a16:creationId xmlns:a16="http://schemas.microsoft.com/office/drawing/2014/main" id="{5860AA1A-F82E-4767-A017-890090683E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67818" y="1023281"/>
                      <a:ext cx="3052120" cy="1003227"/>
                    </a:xfrm>
                    <a:custGeom>
                      <a:avLst/>
                      <a:gdLst>
                        <a:gd name="connsiteX0" fmla="*/ 0 w 3052120"/>
                        <a:gd name="connsiteY0" fmla="*/ 0 h 998180"/>
                        <a:gd name="connsiteX1" fmla="*/ 2553030 w 3052120"/>
                        <a:gd name="connsiteY1" fmla="*/ 0 h 998180"/>
                        <a:gd name="connsiteX2" fmla="*/ 3052120 w 3052120"/>
                        <a:gd name="connsiteY2" fmla="*/ 499090 h 998180"/>
                        <a:gd name="connsiteX3" fmla="*/ 2553030 w 3052120"/>
                        <a:gd name="connsiteY3" fmla="*/ 998180 h 998180"/>
                        <a:gd name="connsiteX4" fmla="*/ 0 w 3052120"/>
                        <a:gd name="connsiteY4" fmla="*/ 998180 h 998180"/>
                        <a:gd name="connsiteX5" fmla="*/ 0 w 3052120"/>
                        <a:gd name="connsiteY5" fmla="*/ 0 h 9981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052120" h="998180">
                          <a:moveTo>
                            <a:pt x="0" y="0"/>
                          </a:moveTo>
                          <a:lnTo>
                            <a:pt x="2553030" y="0"/>
                          </a:lnTo>
                          <a:cubicBezTo>
                            <a:pt x="2828670" y="0"/>
                            <a:pt x="3052120" y="223450"/>
                            <a:pt x="3052120" y="499090"/>
                          </a:cubicBezTo>
                          <a:cubicBezTo>
                            <a:pt x="3052120" y="774730"/>
                            <a:pt x="2828670" y="998180"/>
                            <a:pt x="2553030" y="998180"/>
                          </a:cubicBezTo>
                          <a:lnTo>
                            <a:pt x="0" y="99818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B60B472C-1BF0-453E-AE1E-46DBCA1CF17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436711" y="1025611"/>
                      <a:ext cx="554402" cy="1000897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029861CE-482F-45DF-9770-23406DF187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2465" y="1025611"/>
                      <a:ext cx="185351" cy="1000897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5" name="Isosceles Triangle 54">
                      <a:extLst>
                        <a:ext uri="{FF2B5EF4-FFF2-40B4-BE49-F238E27FC236}">
                          <a16:creationId xmlns:a16="http://schemas.microsoft.com/office/drawing/2014/main" id="{F86A3163-F2A6-4EB4-AF97-EEFA2D29AA8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140631" y="1392853"/>
                      <a:ext cx="215007" cy="185351"/>
                    </a:xfrm>
                    <a:prstGeom prst="triangl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FE32EB3-DFB4-4B0F-A88D-D351D40C8178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307" y="1205366"/>
                    <a:ext cx="2455287" cy="31860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l" rtl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zh-CN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rPr>
                      <a:t>刷完题就忘</a:t>
                    </a:r>
                    <a:r>
                      <a:rPr lang="en-US" altLang="zh-CN" sz="2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rPr>
                      <a:t>?</a:t>
                    </a:r>
                    <a:endParaRPr lang="zh-CN" altLang="en-US" sz="2000" b="0" i="0" u="none" strike="noStrike" dirty="0">
                      <a:solidFill>
                        <a:schemeClr val="bg1"/>
                      </a:solidFill>
                      <a:effectLst/>
                    </a:endParaRPr>
                  </a:p>
                </p:txBody>
              </p:sp>
            </p:grpSp>
          </p:grp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EB02E64-F01E-4846-8825-0989363D0BD1}"/>
                </a:ext>
              </a:extLst>
            </p:cNvPr>
            <p:cNvSpPr txBox="1"/>
            <p:nvPr/>
          </p:nvSpPr>
          <p:spPr>
            <a:xfrm>
              <a:off x="3541347" y="1208728"/>
              <a:ext cx="9391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Georgia Pro" panose="02040802050405020203" pitchFamily="18" charset="0"/>
                </a:rPr>
                <a:t>01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C6A4A41-CB24-495B-832B-81310AFEE76B}"/>
                </a:ext>
              </a:extLst>
            </p:cNvPr>
            <p:cNvSpPr txBox="1"/>
            <p:nvPr/>
          </p:nvSpPr>
          <p:spPr>
            <a:xfrm>
              <a:off x="3541347" y="2654984"/>
              <a:ext cx="9391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Georgia Pro" panose="02040802050405020203" pitchFamily="18" charset="0"/>
                </a:rPr>
                <a:t>02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0628C76-8195-47F4-97F5-2EC6DA20DD46}"/>
                </a:ext>
              </a:extLst>
            </p:cNvPr>
            <p:cNvSpPr txBox="1"/>
            <p:nvPr/>
          </p:nvSpPr>
          <p:spPr>
            <a:xfrm>
              <a:off x="3541347" y="4101240"/>
              <a:ext cx="9391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Georgia Pro" panose="02040802050405020203" pitchFamily="18" charset="0"/>
                </a:rPr>
                <a:t>03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0FAD95B-F519-4060-B6FA-78846BD57BCA}"/>
                </a:ext>
              </a:extLst>
            </p:cNvPr>
            <p:cNvSpPr txBox="1"/>
            <p:nvPr/>
          </p:nvSpPr>
          <p:spPr>
            <a:xfrm>
              <a:off x="3541347" y="5547495"/>
              <a:ext cx="9391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Georgia Pro" panose="02040802050405020203" pitchFamily="18" charset="0"/>
                </a:rPr>
                <a:t>04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1452912-EBE9-468F-8719-5B6194A4CE36}"/>
                </a:ext>
              </a:extLst>
            </p:cNvPr>
            <p:cNvSpPr txBox="1"/>
            <p:nvPr/>
          </p:nvSpPr>
          <p:spPr>
            <a:xfrm>
              <a:off x="7710615" y="1208728"/>
              <a:ext cx="9391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Georgia Pro" panose="02040802050405020203" pitchFamily="18" charset="0"/>
                </a:rPr>
                <a:t>01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59CFB61-2704-4A79-8546-605659E6118C}"/>
                </a:ext>
              </a:extLst>
            </p:cNvPr>
            <p:cNvSpPr txBox="1"/>
            <p:nvPr/>
          </p:nvSpPr>
          <p:spPr>
            <a:xfrm>
              <a:off x="7710615" y="2654984"/>
              <a:ext cx="9391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Georgia Pro" panose="02040802050405020203" pitchFamily="18" charset="0"/>
                </a:rPr>
                <a:t>02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F34FE6C-5304-446A-AFA2-0797FDFB55F7}"/>
                </a:ext>
              </a:extLst>
            </p:cNvPr>
            <p:cNvSpPr txBox="1"/>
            <p:nvPr/>
          </p:nvSpPr>
          <p:spPr>
            <a:xfrm>
              <a:off x="7710615" y="4101240"/>
              <a:ext cx="9391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Georgia Pro" panose="02040802050405020203" pitchFamily="18" charset="0"/>
                </a:rPr>
                <a:t>03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E4B665F-DEE6-4B5B-8FFA-D69DD5A1E0EA}"/>
                </a:ext>
              </a:extLst>
            </p:cNvPr>
            <p:cNvSpPr txBox="1"/>
            <p:nvPr/>
          </p:nvSpPr>
          <p:spPr>
            <a:xfrm>
              <a:off x="7710615" y="5547495"/>
              <a:ext cx="9391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Georgia Pro" panose="02040802050405020203" pitchFamily="18" charset="0"/>
                </a:rPr>
                <a:t>04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61FCC4E-2F5C-45B1-ADB0-3F8E1BE16E96}"/>
                </a:ext>
              </a:extLst>
            </p:cNvPr>
            <p:cNvGrpSpPr/>
            <p:nvPr/>
          </p:nvGrpSpPr>
          <p:grpSpPr>
            <a:xfrm>
              <a:off x="7029980" y="1291525"/>
              <a:ext cx="869591" cy="4555520"/>
              <a:chOff x="7029980" y="1291525"/>
              <a:chExt cx="869591" cy="4555520"/>
            </a:xfrm>
          </p:grpSpPr>
          <p:sp>
            <p:nvSpPr>
              <p:cNvPr id="84" name="Right Brace 83">
                <a:extLst>
                  <a:ext uri="{FF2B5EF4-FFF2-40B4-BE49-F238E27FC236}">
                    <a16:creationId xmlns:a16="http://schemas.microsoft.com/office/drawing/2014/main" id="{26B9CD4E-BFA0-4B2B-979A-031F21E618EC}"/>
                  </a:ext>
                </a:extLst>
              </p:cNvPr>
              <p:cNvSpPr/>
              <p:nvPr/>
            </p:nvSpPr>
            <p:spPr>
              <a:xfrm rot="10800000">
                <a:off x="7029980" y="1291525"/>
                <a:ext cx="866414" cy="4555520"/>
              </a:xfrm>
              <a:prstGeom prst="rightBrace">
                <a:avLst>
                  <a:gd name="adj1" fmla="val 43098"/>
                  <a:gd name="adj2" fmla="val 50000"/>
                </a:avLst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ight Brace 84">
                <a:extLst>
                  <a:ext uri="{FF2B5EF4-FFF2-40B4-BE49-F238E27FC236}">
                    <a16:creationId xmlns:a16="http://schemas.microsoft.com/office/drawing/2014/main" id="{803F43F7-4DCE-4509-9D62-A17ACB057C06}"/>
                  </a:ext>
                </a:extLst>
              </p:cNvPr>
              <p:cNvSpPr/>
              <p:nvPr/>
            </p:nvSpPr>
            <p:spPr>
              <a:xfrm rot="10800000">
                <a:off x="7032431" y="2655449"/>
                <a:ext cx="867140" cy="1827667"/>
              </a:xfrm>
              <a:prstGeom prst="rightBrace">
                <a:avLst>
                  <a:gd name="adj1" fmla="val 43098"/>
                  <a:gd name="adj2" fmla="val 50000"/>
                </a:avLst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798DD69-C3B5-4275-BCE7-BDEC08F1774D}"/>
              </a:ext>
            </a:extLst>
          </p:cNvPr>
          <p:cNvSpPr txBox="1"/>
          <p:nvPr/>
        </p:nvSpPr>
        <p:spPr>
          <a:xfrm>
            <a:off x="5706475" y="3480976"/>
            <a:ext cx="1077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Georgia Pro" panose="02040802050405020203" pitchFamily="18" charset="0"/>
              </a:rPr>
              <a:t>之前与之后</a:t>
            </a:r>
            <a:endParaRPr lang="en-US" sz="1400" dirty="0">
              <a:latin typeface="Georgia Pro" panose="02040802050405020203" pitchFamily="18" charset="0"/>
            </a:endParaRPr>
          </a:p>
        </p:txBody>
      </p:sp>
      <p:grpSp>
        <p:nvGrpSpPr>
          <p:cNvPr id="94" name="Group 1">
            <a:extLst>
              <a:ext uri="{FF2B5EF4-FFF2-40B4-BE49-F238E27FC236}">
                <a16:creationId xmlns:a16="http://schemas.microsoft.com/office/drawing/2014/main" id="{795BE440-3450-4D8C-AC02-917F9CCBC864}"/>
              </a:ext>
            </a:extLst>
          </p:cNvPr>
          <p:cNvGrpSpPr/>
          <p:nvPr/>
        </p:nvGrpSpPr>
        <p:grpSpPr>
          <a:xfrm>
            <a:off x="5316602" y="833994"/>
            <a:ext cx="1558797" cy="34005"/>
            <a:chOff x="10866255" y="8448874"/>
            <a:chExt cx="2738812" cy="73150"/>
          </a:xfrm>
        </p:grpSpPr>
        <p:sp>
          <p:nvSpPr>
            <p:cNvPr id="95" name="Rectangle 11">
              <a:extLst>
                <a:ext uri="{FF2B5EF4-FFF2-40B4-BE49-F238E27FC236}">
                  <a16:creationId xmlns:a16="http://schemas.microsoft.com/office/drawing/2014/main" id="{44BD7F95-6AD3-4FA4-95DD-28A1ED30CC39}"/>
                </a:ext>
              </a:extLst>
            </p:cNvPr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96" name="Rectangle 12">
              <a:extLst>
                <a:ext uri="{FF2B5EF4-FFF2-40B4-BE49-F238E27FC236}">
                  <a16:creationId xmlns:a16="http://schemas.microsoft.com/office/drawing/2014/main" id="{87F9D8F4-029A-4BCE-9FC8-0565A5D891F5}"/>
                </a:ext>
              </a:extLst>
            </p:cNvPr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97" name="Rectangle 13">
              <a:extLst>
                <a:ext uri="{FF2B5EF4-FFF2-40B4-BE49-F238E27FC236}">
                  <a16:creationId xmlns:a16="http://schemas.microsoft.com/office/drawing/2014/main" id="{D8BC42AC-D666-48D3-82BC-B77BC47F9C9B}"/>
                </a:ext>
              </a:extLst>
            </p:cNvPr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98" name="Rectangle 14">
              <a:extLst>
                <a:ext uri="{FF2B5EF4-FFF2-40B4-BE49-F238E27FC236}">
                  <a16:creationId xmlns:a16="http://schemas.microsoft.com/office/drawing/2014/main" id="{4EF19508-37C9-43C0-A40B-E90C5C02D58F}"/>
                </a:ext>
              </a:extLst>
            </p:cNvPr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99" name="Rectangle 15">
              <a:extLst>
                <a:ext uri="{FF2B5EF4-FFF2-40B4-BE49-F238E27FC236}">
                  <a16:creationId xmlns:a16="http://schemas.microsoft.com/office/drawing/2014/main" id="{5E5C3269-FFA3-4F60-8243-941F8C90C366}"/>
                </a:ext>
              </a:extLst>
            </p:cNvPr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0" name="Rectangle 16">
              <a:extLst>
                <a:ext uri="{FF2B5EF4-FFF2-40B4-BE49-F238E27FC236}">
                  <a16:creationId xmlns:a16="http://schemas.microsoft.com/office/drawing/2014/main" id="{B579AB8A-D9AE-477B-8EAB-EED86C7A7686}"/>
                </a:ext>
              </a:extLst>
            </p:cNvPr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D70EE4-5B2D-6721-623B-D7E21AEF611B}"/>
              </a:ext>
            </a:extLst>
          </p:cNvPr>
          <p:cNvSpPr txBox="1"/>
          <p:nvPr/>
        </p:nvSpPr>
        <p:spPr>
          <a:xfrm flipH="1">
            <a:off x="4643632" y="382594"/>
            <a:ext cx="28831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i="0" u="none" strike="noStrike" dirty="0">
                <a:effectLst/>
                <a:latin typeface="Arial" panose="020B0604020202020204" pitchFamily="34" charset="0"/>
              </a:rPr>
              <a:t>痛点与解药</a:t>
            </a:r>
            <a:endParaRPr lang="zh-CN" altLang="en-US" sz="2400" b="1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985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7296-6206-14A4-F599-D946C407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CN" dirty="0"/>
              <a:t>4w</a:t>
            </a:r>
            <a:r>
              <a:rPr lang="zh-CN" altLang="en-US" dirty="0"/>
              <a:t>分析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219D69-3324-65E1-F214-B46E6C0DC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90148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869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DB82-DEA9-2A8C-9C06-84E03520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AI使用</a:t>
            </a:r>
            <a:r>
              <a:rPr lang="en-US" altLang="zh-CN" dirty="0"/>
              <a:t>1</a:t>
            </a:r>
            <a:r>
              <a:rPr lang="zh-CN" altLang="en-US" dirty="0"/>
              <a:t>：代码转多选</a:t>
            </a:r>
            <a:endParaRPr lang="en-US" dirty="0"/>
          </a:p>
        </p:txBody>
      </p:sp>
      <p:pic>
        <p:nvPicPr>
          <p:cNvPr id="7" name="Picture 6" descr="A diagram with blue squares and green rectangles&#10;&#10;Description automatically generated">
            <a:extLst>
              <a:ext uri="{FF2B5EF4-FFF2-40B4-BE49-F238E27FC236}">
                <a16:creationId xmlns:a16="http://schemas.microsoft.com/office/drawing/2014/main" id="{C760AC8C-4113-0900-A050-EC4AB88D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89" y="1618579"/>
            <a:ext cx="9530858" cy="44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0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2962-48A5-DE9A-E3C0-69976565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FE76-9864-F8BB-F044-066D3A29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730B0-3BBB-6D05-EA74-71A6CE90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85800"/>
            <a:ext cx="9189252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DF966D-D0BC-3493-BC87-B56B6C3B4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152" y="4267200"/>
            <a:ext cx="44577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8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DB82-DEA9-2A8C-9C06-84E03520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AI使用</a:t>
            </a:r>
            <a:r>
              <a:rPr lang="en-US" altLang="zh-CN" dirty="0"/>
              <a:t>2</a:t>
            </a:r>
            <a:r>
              <a:rPr lang="zh-CN" altLang="en-US" dirty="0"/>
              <a:t>：定制答题时间</a:t>
            </a:r>
            <a:endParaRPr lang="en-US" dirty="0"/>
          </a:p>
        </p:txBody>
      </p:sp>
      <p:pic>
        <p:nvPicPr>
          <p:cNvPr id="9" name="Picture 8" descr="A screenshot of a diagram&#10;&#10;Description automatically generated">
            <a:extLst>
              <a:ext uri="{FF2B5EF4-FFF2-40B4-BE49-F238E27FC236}">
                <a16:creationId xmlns:a16="http://schemas.microsoft.com/office/drawing/2014/main" id="{0E099E14-51E4-87BB-C635-A0BD3BDC9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52224"/>
            <a:ext cx="9774998" cy="451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8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DB82-DEA9-2A8C-9C06-84E03520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AI使用</a:t>
            </a:r>
            <a:r>
              <a:rPr lang="en-US" altLang="zh-CN" dirty="0"/>
              <a:t>3</a:t>
            </a:r>
            <a:r>
              <a:rPr lang="zh-CN" altLang="en-US" dirty="0"/>
              <a:t>：巩固记忆曲线</a:t>
            </a:r>
            <a:endParaRPr lang="en-US" dirty="0"/>
          </a:p>
        </p:txBody>
      </p:sp>
      <p:pic>
        <p:nvPicPr>
          <p:cNvPr id="11" name="Picture 10" descr="A diagram of a diagram&#10;&#10;Description automatically generated">
            <a:extLst>
              <a:ext uri="{FF2B5EF4-FFF2-40B4-BE49-F238E27FC236}">
                <a16:creationId xmlns:a16="http://schemas.microsoft.com/office/drawing/2014/main" id="{945E8107-6E3E-9B35-59DB-93E9F16AD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48960"/>
            <a:ext cx="9249508" cy="377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654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1043</TotalTime>
  <Words>392</Words>
  <Application>Microsoft Macintosh PowerPoint</Application>
  <PresentationFormat>Widescreen</PresentationFormat>
  <Paragraphs>56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Aptos</vt:lpstr>
      <vt:lpstr>Arial</vt:lpstr>
      <vt:lpstr>Franklin Gothic Book</vt:lpstr>
      <vt:lpstr>Georgia Pro</vt:lpstr>
      <vt:lpstr>Georgia Pro Light</vt:lpstr>
      <vt:lpstr>Crop</vt:lpstr>
      <vt:lpstr>PowerPoint Presentation</vt:lpstr>
      <vt:lpstr>Demo视频</vt:lpstr>
      <vt:lpstr>项目背景</vt:lpstr>
      <vt:lpstr>PowerPoint Presentation</vt:lpstr>
      <vt:lpstr>4w分析</vt:lpstr>
      <vt:lpstr>AI使用1：代码转多选</vt:lpstr>
      <vt:lpstr>PowerPoint Presentation</vt:lpstr>
      <vt:lpstr>AI使用2：定制答题时间</vt:lpstr>
      <vt:lpstr>AI使用3：巩固记忆曲线</vt:lpstr>
      <vt:lpstr>产品定位</vt:lpstr>
      <vt:lpstr>商业模式</vt:lpstr>
      <vt:lpstr>团队成员</vt:lpstr>
      <vt:lpstr>《力扣种花人》谢谢！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Flowers Don’t Die 项目计划书</dc:title>
  <dc:creator>Faradawn Yang</dc:creator>
  <cp:lastModifiedBy>Faradawn Yang</cp:lastModifiedBy>
  <cp:revision>25</cp:revision>
  <dcterms:created xsi:type="dcterms:W3CDTF">2024-06-20T21:39:38Z</dcterms:created>
  <dcterms:modified xsi:type="dcterms:W3CDTF">2024-06-28T04:07:51Z</dcterms:modified>
</cp:coreProperties>
</file>