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65" r:id="rId3"/>
    <p:sldId id="271" r:id="rId4"/>
    <p:sldId id="266" r:id="rId5"/>
    <p:sldId id="267" r:id="rId6"/>
    <p:sldId id="268" r:id="rId7"/>
    <p:sldId id="269" r:id="rId8"/>
    <p:sldId id="27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AE2C1-B378-42A4-B6D9-BA00179010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92E20F-DEC4-4A50-B818-2227263FDCE9}">
      <dgm:prSet/>
      <dgm:spPr/>
      <dgm:t>
        <a:bodyPr/>
        <a:lstStyle/>
        <a:p>
          <a:pPr>
            <a:defRPr cap="all"/>
          </a:pPr>
          <a:r>
            <a:rPr lang="zh-CN" b="0" i="0" baseline="0" dirty="0"/>
            <a:t>算法题已成为大企业（如</a:t>
          </a:r>
          <a:r>
            <a:rPr lang="en-US" b="0" i="0" baseline="0" dirty="0"/>
            <a:t>Baidu, Google）</a:t>
          </a:r>
          <a:r>
            <a:rPr lang="zh-CN" b="0" i="0" baseline="0" dirty="0"/>
            <a:t>的重要招人工具。</a:t>
          </a:r>
          <a:endParaRPr lang="en-US" dirty="0"/>
        </a:p>
      </dgm:t>
    </dgm:pt>
    <dgm:pt modelId="{4E3F739C-4E26-4037-A01B-9E232CC6F6ED}" type="parTrans" cxnId="{065D8653-9C5D-4CE4-832B-B6BC1E179CD1}">
      <dgm:prSet/>
      <dgm:spPr/>
      <dgm:t>
        <a:bodyPr/>
        <a:lstStyle/>
        <a:p>
          <a:endParaRPr lang="en-US"/>
        </a:p>
      </dgm:t>
    </dgm:pt>
    <dgm:pt modelId="{981F90B4-0D85-4B72-913C-04277610475B}" type="sibTrans" cxnId="{065D8653-9C5D-4CE4-832B-B6BC1E179CD1}">
      <dgm:prSet/>
      <dgm:spPr/>
      <dgm:t>
        <a:bodyPr/>
        <a:lstStyle/>
        <a:p>
          <a:endParaRPr lang="en-US"/>
        </a:p>
      </dgm:t>
    </dgm:pt>
    <dgm:pt modelId="{7B0D0A03-957A-44A8-970C-24B0AAAA9DB1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AI</a:t>
          </a:r>
          <a:r>
            <a:rPr lang="zh-CN" b="0" i="0" baseline="0" dirty="0"/>
            <a:t>的普及</a:t>
          </a:r>
          <a:r>
            <a:rPr lang="zh-CN" altLang="en-US" b="0" i="0" baseline="0" dirty="0"/>
            <a:t>让</a:t>
          </a:r>
          <a:r>
            <a:rPr lang="zh-CN" b="0" i="0" baseline="0" dirty="0"/>
            <a:t>“小镇做题家“</a:t>
          </a:r>
          <a:r>
            <a:rPr lang="zh-CN" altLang="en-US" b="0" i="0" baseline="0" dirty="0"/>
            <a:t>不能胜任</a:t>
          </a:r>
          <a:r>
            <a:rPr lang="zh-CN" b="0" i="0" baseline="0" dirty="0"/>
            <a:t>新质生产力，”市场更需要能“讲出想法”的工程师，而不是仅仅会背诵代码。</a:t>
          </a:r>
          <a:endParaRPr lang="en-US" dirty="0"/>
        </a:p>
      </dgm:t>
    </dgm:pt>
    <dgm:pt modelId="{6EACE6EE-7DA3-4D95-858D-CD071C6F5B74}" type="parTrans" cxnId="{6356625F-0BE3-4130-9ECB-132AA6EFE1C1}">
      <dgm:prSet/>
      <dgm:spPr/>
      <dgm:t>
        <a:bodyPr/>
        <a:lstStyle/>
        <a:p>
          <a:endParaRPr lang="en-US"/>
        </a:p>
      </dgm:t>
    </dgm:pt>
    <dgm:pt modelId="{4CA5FFD4-59AA-462E-8269-D1E5AC3C1644}" type="sibTrans" cxnId="{6356625F-0BE3-4130-9ECB-132AA6EFE1C1}">
      <dgm:prSet/>
      <dgm:spPr/>
      <dgm:t>
        <a:bodyPr/>
        <a:lstStyle/>
        <a:p>
          <a:endParaRPr lang="en-US"/>
        </a:p>
      </dgm:t>
    </dgm:pt>
    <dgm:pt modelId="{FA91333B-3EA4-43AE-8572-4DB3AB2F7C03}">
      <dgm:prSet/>
      <dgm:spPr/>
      <dgm:t>
        <a:bodyPr/>
        <a:lstStyle/>
        <a:p>
          <a:pPr>
            <a:defRPr cap="all"/>
          </a:pPr>
          <a:r>
            <a:rPr lang="zh-CN" b="0" i="0" baseline="0" dirty="0"/>
            <a:t>因此，我们研发了用</a:t>
          </a:r>
          <a:r>
            <a:rPr lang="en-US" b="0" i="0" baseline="0" dirty="0"/>
            <a:t>AI</a:t>
          </a:r>
          <a:r>
            <a:rPr lang="zh-CN" b="0" i="0" baseline="0" dirty="0"/>
            <a:t>锻炼算法直觉的软件，取代传统的耗时刷题</a:t>
          </a:r>
          <a:r>
            <a:rPr lang="zh-CN" altLang="en-US" b="0" i="0" baseline="0" dirty="0"/>
            <a:t>。</a:t>
          </a:r>
          <a:endParaRPr lang="en-US" dirty="0"/>
        </a:p>
      </dgm:t>
    </dgm:pt>
    <dgm:pt modelId="{3BFADFF0-B66F-489F-B7DD-11E57CE12AF2}" type="parTrans" cxnId="{C44D7AAA-0AB9-47A3-BC2B-F0477F3A324B}">
      <dgm:prSet/>
      <dgm:spPr/>
      <dgm:t>
        <a:bodyPr/>
        <a:lstStyle/>
        <a:p>
          <a:endParaRPr lang="en-US"/>
        </a:p>
      </dgm:t>
    </dgm:pt>
    <dgm:pt modelId="{6CCD278C-5EA2-4510-8328-0984B69B7BB6}" type="sibTrans" cxnId="{C44D7AAA-0AB9-47A3-BC2B-F0477F3A324B}">
      <dgm:prSet/>
      <dgm:spPr/>
      <dgm:t>
        <a:bodyPr/>
        <a:lstStyle/>
        <a:p>
          <a:endParaRPr lang="en-US"/>
        </a:p>
      </dgm:t>
    </dgm:pt>
    <dgm:pt modelId="{9FB49D8F-4EF9-45B3-9C9C-063CF66C372A}" type="pres">
      <dgm:prSet presAssocID="{6ABAE2C1-B378-42A4-B6D9-BA00179010DB}" presName="root" presStyleCnt="0">
        <dgm:presLayoutVars>
          <dgm:dir/>
          <dgm:resizeHandles val="exact"/>
        </dgm:presLayoutVars>
      </dgm:prSet>
      <dgm:spPr/>
    </dgm:pt>
    <dgm:pt modelId="{83AC16C0-98CA-4285-8D04-2C96225DCB13}" type="pres">
      <dgm:prSet presAssocID="{A792E20F-DEC4-4A50-B818-2227263FDCE9}" presName="compNode" presStyleCnt="0"/>
      <dgm:spPr/>
    </dgm:pt>
    <dgm:pt modelId="{5736B1D1-7E15-4D6F-ACCC-DF2A40760E95}" type="pres">
      <dgm:prSet presAssocID="{A792E20F-DEC4-4A50-B818-2227263FDCE9}" presName="iconBgRect" presStyleLbl="bgShp" presStyleIdx="0" presStyleCnt="3"/>
      <dgm:spPr/>
    </dgm:pt>
    <dgm:pt modelId="{9B4F5ABA-5971-4695-B5DA-0C6F2D3D2A9A}" type="pres">
      <dgm:prSet presAssocID="{A792E20F-DEC4-4A50-B818-2227263FDC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049536C-68E6-4238-9A9B-50D1D695269E}" type="pres">
      <dgm:prSet presAssocID="{A792E20F-DEC4-4A50-B818-2227263FDCE9}" presName="spaceRect" presStyleCnt="0"/>
      <dgm:spPr/>
    </dgm:pt>
    <dgm:pt modelId="{F82DBF8D-38E7-4D12-839B-A2F7A4DDEAD5}" type="pres">
      <dgm:prSet presAssocID="{A792E20F-DEC4-4A50-B818-2227263FDCE9}" presName="textRect" presStyleLbl="revTx" presStyleIdx="0" presStyleCnt="3">
        <dgm:presLayoutVars>
          <dgm:chMax val="1"/>
          <dgm:chPref val="1"/>
        </dgm:presLayoutVars>
      </dgm:prSet>
      <dgm:spPr/>
    </dgm:pt>
    <dgm:pt modelId="{F5831FD8-9AA3-4E7E-8155-961A9209BC16}" type="pres">
      <dgm:prSet presAssocID="{981F90B4-0D85-4B72-913C-04277610475B}" presName="sibTrans" presStyleCnt="0"/>
      <dgm:spPr/>
    </dgm:pt>
    <dgm:pt modelId="{F060667A-E982-4AF8-8BFD-4F144527FBF0}" type="pres">
      <dgm:prSet presAssocID="{7B0D0A03-957A-44A8-970C-24B0AAAA9DB1}" presName="compNode" presStyleCnt="0"/>
      <dgm:spPr/>
    </dgm:pt>
    <dgm:pt modelId="{AC0BE738-7105-4B05-9031-DD83998E7F43}" type="pres">
      <dgm:prSet presAssocID="{7B0D0A03-957A-44A8-970C-24B0AAAA9DB1}" presName="iconBgRect" presStyleLbl="bgShp" presStyleIdx="1" presStyleCnt="3"/>
      <dgm:spPr/>
    </dgm:pt>
    <dgm:pt modelId="{0DC523F6-DA99-44C8-8F53-B541D194784B}" type="pres">
      <dgm:prSet presAssocID="{7B0D0A03-957A-44A8-970C-24B0AAAA9D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881F4CB8-C328-4859-863E-87C2F54A138F}" type="pres">
      <dgm:prSet presAssocID="{7B0D0A03-957A-44A8-970C-24B0AAAA9DB1}" presName="spaceRect" presStyleCnt="0"/>
      <dgm:spPr/>
    </dgm:pt>
    <dgm:pt modelId="{08EC9AB2-5B49-482E-A68D-EDC76E1E6ECF}" type="pres">
      <dgm:prSet presAssocID="{7B0D0A03-957A-44A8-970C-24B0AAAA9DB1}" presName="textRect" presStyleLbl="revTx" presStyleIdx="1" presStyleCnt="3">
        <dgm:presLayoutVars>
          <dgm:chMax val="1"/>
          <dgm:chPref val="1"/>
        </dgm:presLayoutVars>
      </dgm:prSet>
      <dgm:spPr/>
    </dgm:pt>
    <dgm:pt modelId="{A4584EBB-D789-4044-87F7-4C06F50E8D93}" type="pres">
      <dgm:prSet presAssocID="{4CA5FFD4-59AA-462E-8269-D1E5AC3C1644}" presName="sibTrans" presStyleCnt="0"/>
      <dgm:spPr/>
    </dgm:pt>
    <dgm:pt modelId="{D2D68899-67BA-4515-8E70-155CEE7DFA53}" type="pres">
      <dgm:prSet presAssocID="{FA91333B-3EA4-43AE-8572-4DB3AB2F7C03}" presName="compNode" presStyleCnt="0"/>
      <dgm:spPr/>
    </dgm:pt>
    <dgm:pt modelId="{84AAB2BE-B72B-4F53-9740-C5FD5B94FA9A}" type="pres">
      <dgm:prSet presAssocID="{FA91333B-3EA4-43AE-8572-4DB3AB2F7C03}" presName="iconBgRect" presStyleLbl="bgShp" presStyleIdx="2" presStyleCnt="3"/>
      <dgm:spPr/>
    </dgm:pt>
    <dgm:pt modelId="{EE07847B-3A15-4B4A-8D89-F49003FCA072}" type="pres">
      <dgm:prSet presAssocID="{FA91333B-3EA4-43AE-8572-4DB3AB2F7C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D3541840-8A89-4E9E-8B69-DB98FBCBD60F}" type="pres">
      <dgm:prSet presAssocID="{FA91333B-3EA4-43AE-8572-4DB3AB2F7C03}" presName="spaceRect" presStyleCnt="0"/>
      <dgm:spPr/>
    </dgm:pt>
    <dgm:pt modelId="{EDE11EAA-DB41-4224-8636-3D460CF18BE0}" type="pres">
      <dgm:prSet presAssocID="{FA91333B-3EA4-43AE-8572-4DB3AB2F7C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5E653B-17A9-4A76-8345-C75B0F436C4C}" type="presOf" srcId="{7B0D0A03-957A-44A8-970C-24B0AAAA9DB1}" destId="{08EC9AB2-5B49-482E-A68D-EDC76E1E6ECF}" srcOrd="0" destOrd="0" presId="urn:microsoft.com/office/officeart/2018/5/layout/IconCircleLabelList"/>
    <dgm:cxn modelId="{4F145B52-0493-455C-9B59-9E4D4C7BCD93}" type="presOf" srcId="{FA91333B-3EA4-43AE-8572-4DB3AB2F7C03}" destId="{EDE11EAA-DB41-4224-8636-3D460CF18BE0}" srcOrd="0" destOrd="0" presId="urn:microsoft.com/office/officeart/2018/5/layout/IconCircleLabelList"/>
    <dgm:cxn modelId="{065D8653-9C5D-4CE4-832B-B6BC1E179CD1}" srcId="{6ABAE2C1-B378-42A4-B6D9-BA00179010DB}" destId="{A792E20F-DEC4-4A50-B818-2227263FDCE9}" srcOrd="0" destOrd="0" parTransId="{4E3F739C-4E26-4037-A01B-9E232CC6F6ED}" sibTransId="{981F90B4-0D85-4B72-913C-04277610475B}"/>
    <dgm:cxn modelId="{C98DB15C-7FBE-4138-A69D-443021737081}" type="presOf" srcId="{6ABAE2C1-B378-42A4-B6D9-BA00179010DB}" destId="{9FB49D8F-4EF9-45B3-9C9C-063CF66C372A}" srcOrd="0" destOrd="0" presId="urn:microsoft.com/office/officeart/2018/5/layout/IconCircleLabelList"/>
    <dgm:cxn modelId="{6356625F-0BE3-4130-9ECB-132AA6EFE1C1}" srcId="{6ABAE2C1-B378-42A4-B6D9-BA00179010DB}" destId="{7B0D0A03-957A-44A8-970C-24B0AAAA9DB1}" srcOrd="1" destOrd="0" parTransId="{6EACE6EE-7DA3-4D95-858D-CD071C6F5B74}" sibTransId="{4CA5FFD4-59AA-462E-8269-D1E5AC3C1644}"/>
    <dgm:cxn modelId="{C44D7AAA-0AB9-47A3-BC2B-F0477F3A324B}" srcId="{6ABAE2C1-B378-42A4-B6D9-BA00179010DB}" destId="{FA91333B-3EA4-43AE-8572-4DB3AB2F7C03}" srcOrd="2" destOrd="0" parTransId="{3BFADFF0-B66F-489F-B7DD-11E57CE12AF2}" sibTransId="{6CCD278C-5EA2-4510-8328-0984B69B7BB6}"/>
    <dgm:cxn modelId="{DE1DD1D5-68FC-4B3D-BC72-F38A53BBB864}" type="presOf" srcId="{A792E20F-DEC4-4A50-B818-2227263FDCE9}" destId="{F82DBF8D-38E7-4D12-839B-A2F7A4DDEAD5}" srcOrd="0" destOrd="0" presId="urn:microsoft.com/office/officeart/2018/5/layout/IconCircleLabelList"/>
    <dgm:cxn modelId="{9C5EFC95-7712-4A6E-80ED-8B286611226E}" type="presParOf" srcId="{9FB49D8F-4EF9-45B3-9C9C-063CF66C372A}" destId="{83AC16C0-98CA-4285-8D04-2C96225DCB13}" srcOrd="0" destOrd="0" presId="urn:microsoft.com/office/officeart/2018/5/layout/IconCircleLabelList"/>
    <dgm:cxn modelId="{FCE6E231-9760-440A-9034-D4D9E66D50C2}" type="presParOf" srcId="{83AC16C0-98CA-4285-8D04-2C96225DCB13}" destId="{5736B1D1-7E15-4D6F-ACCC-DF2A40760E95}" srcOrd="0" destOrd="0" presId="urn:microsoft.com/office/officeart/2018/5/layout/IconCircleLabelList"/>
    <dgm:cxn modelId="{16AD04C6-D71B-42CC-9F5F-01402C6E3ED9}" type="presParOf" srcId="{83AC16C0-98CA-4285-8D04-2C96225DCB13}" destId="{9B4F5ABA-5971-4695-B5DA-0C6F2D3D2A9A}" srcOrd="1" destOrd="0" presId="urn:microsoft.com/office/officeart/2018/5/layout/IconCircleLabelList"/>
    <dgm:cxn modelId="{2120B132-91E0-4ADC-A6A4-AFC21598C1A8}" type="presParOf" srcId="{83AC16C0-98CA-4285-8D04-2C96225DCB13}" destId="{8049536C-68E6-4238-9A9B-50D1D695269E}" srcOrd="2" destOrd="0" presId="urn:microsoft.com/office/officeart/2018/5/layout/IconCircleLabelList"/>
    <dgm:cxn modelId="{5C2FC297-DD69-4A5E-8C33-D02EABE0E5F9}" type="presParOf" srcId="{83AC16C0-98CA-4285-8D04-2C96225DCB13}" destId="{F82DBF8D-38E7-4D12-839B-A2F7A4DDEAD5}" srcOrd="3" destOrd="0" presId="urn:microsoft.com/office/officeart/2018/5/layout/IconCircleLabelList"/>
    <dgm:cxn modelId="{459D6668-D923-4F9A-816F-239EEEB9CB0C}" type="presParOf" srcId="{9FB49D8F-4EF9-45B3-9C9C-063CF66C372A}" destId="{F5831FD8-9AA3-4E7E-8155-961A9209BC16}" srcOrd="1" destOrd="0" presId="urn:microsoft.com/office/officeart/2018/5/layout/IconCircleLabelList"/>
    <dgm:cxn modelId="{2EB1178C-AC6F-4A34-BED5-E24385AB8275}" type="presParOf" srcId="{9FB49D8F-4EF9-45B3-9C9C-063CF66C372A}" destId="{F060667A-E982-4AF8-8BFD-4F144527FBF0}" srcOrd="2" destOrd="0" presId="urn:microsoft.com/office/officeart/2018/5/layout/IconCircleLabelList"/>
    <dgm:cxn modelId="{C9B38EEB-9002-47DE-9EDD-FE2053513C51}" type="presParOf" srcId="{F060667A-E982-4AF8-8BFD-4F144527FBF0}" destId="{AC0BE738-7105-4B05-9031-DD83998E7F43}" srcOrd="0" destOrd="0" presId="urn:microsoft.com/office/officeart/2018/5/layout/IconCircleLabelList"/>
    <dgm:cxn modelId="{862CFBDC-058B-4C0E-8846-CC215598C8F5}" type="presParOf" srcId="{F060667A-E982-4AF8-8BFD-4F144527FBF0}" destId="{0DC523F6-DA99-44C8-8F53-B541D194784B}" srcOrd="1" destOrd="0" presId="urn:microsoft.com/office/officeart/2018/5/layout/IconCircleLabelList"/>
    <dgm:cxn modelId="{D073A741-CB5B-4FC6-A51E-C2AC840B7592}" type="presParOf" srcId="{F060667A-E982-4AF8-8BFD-4F144527FBF0}" destId="{881F4CB8-C328-4859-863E-87C2F54A138F}" srcOrd="2" destOrd="0" presId="urn:microsoft.com/office/officeart/2018/5/layout/IconCircleLabelList"/>
    <dgm:cxn modelId="{612E125C-4BED-444E-B26B-76EC8B363F3E}" type="presParOf" srcId="{F060667A-E982-4AF8-8BFD-4F144527FBF0}" destId="{08EC9AB2-5B49-482E-A68D-EDC76E1E6ECF}" srcOrd="3" destOrd="0" presId="urn:microsoft.com/office/officeart/2018/5/layout/IconCircleLabelList"/>
    <dgm:cxn modelId="{28A21030-5D2D-4BDF-ACFD-506185FAB94A}" type="presParOf" srcId="{9FB49D8F-4EF9-45B3-9C9C-063CF66C372A}" destId="{A4584EBB-D789-4044-87F7-4C06F50E8D93}" srcOrd="3" destOrd="0" presId="urn:microsoft.com/office/officeart/2018/5/layout/IconCircleLabelList"/>
    <dgm:cxn modelId="{331DE858-632E-4DEB-9D4C-F4E16701F108}" type="presParOf" srcId="{9FB49D8F-4EF9-45B3-9C9C-063CF66C372A}" destId="{D2D68899-67BA-4515-8E70-155CEE7DFA53}" srcOrd="4" destOrd="0" presId="urn:microsoft.com/office/officeart/2018/5/layout/IconCircleLabelList"/>
    <dgm:cxn modelId="{65B7ADB8-BD37-4033-ABF7-128A324FBB50}" type="presParOf" srcId="{D2D68899-67BA-4515-8E70-155CEE7DFA53}" destId="{84AAB2BE-B72B-4F53-9740-C5FD5B94FA9A}" srcOrd="0" destOrd="0" presId="urn:microsoft.com/office/officeart/2018/5/layout/IconCircleLabelList"/>
    <dgm:cxn modelId="{51B0CFAD-73F2-47F2-9637-A22E346E92DB}" type="presParOf" srcId="{D2D68899-67BA-4515-8E70-155CEE7DFA53}" destId="{EE07847B-3A15-4B4A-8D89-F49003FCA072}" srcOrd="1" destOrd="0" presId="urn:microsoft.com/office/officeart/2018/5/layout/IconCircleLabelList"/>
    <dgm:cxn modelId="{34521345-E717-401A-8440-BD57CBF5FF1B}" type="presParOf" srcId="{D2D68899-67BA-4515-8E70-155CEE7DFA53}" destId="{D3541840-8A89-4E9E-8B69-DB98FBCBD60F}" srcOrd="2" destOrd="0" presId="urn:microsoft.com/office/officeart/2018/5/layout/IconCircleLabelList"/>
    <dgm:cxn modelId="{1BFC187B-CEDC-4962-9FF5-A657EBA8075D}" type="presParOf" srcId="{D2D68899-67BA-4515-8E70-155CEE7DFA53}" destId="{EDE11EAA-DB41-4224-8636-3D460CF18B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2BEB0-1DA9-4480-B7D6-507072AD164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8B1BBD-451B-479D-B020-9D2B3742EB82}">
      <dgm:prSet/>
      <dgm:spPr/>
      <dgm:t>
        <a:bodyPr/>
        <a:lstStyle/>
        <a:p>
          <a:r>
            <a:rPr lang="en-US" dirty="0"/>
            <a:t>Why（</a:t>
          </a:r>
          <a:r>
            <a:rPr lang="zh-CN" dirty="0"/>
            <a:t>为啥学</a:t>
          </a:r>
          <a:r>
            <a:rPr lang="zh-CN" altLang="en-US" dirty="0"/>
            <a:t>）</a:t>
          </a:r>
          <a:r>
            <a:rPr lang="en-US" altLang="zh-CN" dirty="0"/>
            <a:t>--</a:t>
          </a:r>
          <a:r>
            <a:rPr lang="zh-CN" altLang="en-US" dirty="0"/>
            <a:t> </a:t>
          </a:r>
          <a:r>
            <a:rPr lang="zh-CN" dirty="0"/>
            <a:t>大厂敲门砖</a:t>
          </a:r>
          <a:endParaRPr lang="en-US" dirty="0"/>
        </a:p>
      </dgm:t>
    </dgm:pt>
    <dgm:pt modelId="{2970FFFE-491D-42B3-BB42-662EAEABCB37}" type="parTrans" cxnId="{A48515C8-168E-4C6B-902B-E70FB8F95793}">
      <dgm:prSet/>
      <dgm:spPr/>
      <dgm:t>
        <a:bodyPr/>
        <a:lstStyle/>
        <a:p>
          <a:endParaRPr lang="en-US"/>
        </a:p>
      </dgm:t>
    </dgm:pt>
    <dgm:pt modelId="{2B7E1D70-80A4-46B1-BF5A-96CB3F527A0E}" type="sibTrans" cxnId="{A48515C8-168E-4C6B-902B-E70FB8F9579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070070A-8DFA-4FF1-9EE5-B8B9C08D592D}">
      <dgm:prSet/>
      <dgm:spPr/>
      <dgm:t>
        <a:bodyPr/>
        <a:lstStyle/>
        <a:p>
          <a:r>
            <a:rPr lang="en-US" dirty="0"/>
            <a:t>Who（</a:t>
          </a:r>
          <a:r>
            <a:rPr lang="zh-CN" dirty="0"/>
            <a:t>用户是谁）</a:t>
          </a:r>
          <a:r>
            <a:rPr lang="en-US" altLang="zh-CN" dirty="0"/>
            <a:t>--</a:t>
          </a:r>
          <a:r>
            <a:rPr lang="zh-CN" altLang="en-US" dirty="0"/>
            <a:t> </a:t>
          </a:r>
          <a:r>
            <a:rPr lang="zh-CN" dirty="0"/>
            <a:t> 大一计算机学生、非专科转码学生</a:t>
          </a:r>
          <a:endParaRPr lang="en-US" dirty="0"/>
        </a:p>
      </dgm:t>
    </dgm:pt>
    <dgm:pt modelId="{535DB98F-AAD1-458D-AF33-24B94EFBAAFC}" type="parTrans" cxnId="{F5D74E76-A638-40B4-9AD0-F0288E767410}">
      <dgm:prSet/>
      <dgm:spPr/>
      <dgm:t>
        <a:bodyPr/>
        <a:lstStyle/>
        <a:p>
          <a:endParaRPr lang="en-US"/>
        </a:p>
      </dgm:t>
    </dgm:pt>
    <dgm:pt modelId="{D0508244-FE22-4893-9614-A3A16F933B33}" type="sibTrans" cxnId="{F5D74E76-A638-40B4-9AD0-F0288E76741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A1C8C3-3A03-4F34-9E7F-82E8F75FB460}">
      <dgm:prSet/>
      <dgm:spPr/>
      <dgm:t>
        <a:bodyPr/>
        <a:lstStyle/>
        <a:p>
          <a:r>
            <a:rPr lang="en-US"/>
            <a:t>What（</a:t>
          </a:r>
          <a:r>
            <a:rPr lang="zh-CN"/>
            <a:t>我们是什么）</a:t>
          </a:r>
          <a:r>
            <a:rPr lang="en-US"/>
            <a:t>----</a:t>
          </a:r>
          <a:r>
            <a:rPr lang="zh-CN"/>
            <a:t>基于</a:t>
          </a:r>
          <a:r>
            <a:rPr lang="en-US"/>
            <a:t>AI</a:t>
          </a:r>
          <a:r>
            <a:rPr lang="zh-CN"/>
            <a:t>的算法直觉训练器</a:t>
          </a:r>
          <a:endParaRPr lang="en-US"/>
        </a:p>
      </dgm:t>
    </dgm:pt>
    <dgm:pt modelId="{97B4EC93-0A99-46F5-AA9D-65E834BC123B}" type="parTrans" cxnId="{93DE60A1-77AE-4949-9C74-9E35C0D43E2B}">
      <dgm:prSet/>
      <dgm:spPr/>
      <dgm:t>
        <a:bodyPr/>
        <a:lstStyle/>
        <a:p>
          <a:endParaRPr lang="en-US"/>
        </a:p>
      </dgm:t>
    </dgm:pt>
    <dgm:pt modelId="{C2574785-99B2-4001-8622-B782FCC7FC36}" type="sibTrans" cxnId="{93DE60A1-77AE-4949-9C74-9E35C0D43E2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A1B1088-CE49-4B4E-972D-3F1538018EE5}">
      <dgm:prSet/>
      <dgm:spPr/>
      <dgm:t>
        <a:bodyPr/>
        <a:lstStyle/>
        <a:p>
          <a:r>
            <a:rPr lang="en-US" dirty="0"/>
            <a:t>When（</a:t>
          </a:r>
          <a:r>
            <a:rPr lang="zh-CN" dirty="0"/>
            <a:t>时间成本）</a:t>
          </a:r>
          <a:r>
            <a:rPr lang="en-US" dirty="0"/>
            <a:t>---</a:t>
          </a:r>
          <a:r>
            <a:rPr lang="zh-CN" altLang="en-US" dirty="0"/>
            <a:t> </a:t>
          </a:r>
          <a:r>
            <a:rPr lang="zh-CN" dirty="0"/>
            <a:t>每日</a:t>
          </a:r>
          <a:r>
            <a:rPr lang="en-US" dirty="0"/>
            <a:t>5</a:t>
          </a:r>
          <a:r>
            <a:rPr lang="zh-CN" dirty="0"/>
            <a:t>分钟，半年</a:t>
          </a:r>
          <a:r>
            <a:rPr lang="en-US" dirty="0"/>
            <a:t>400</a:t>
          </a:r>
          <a:r>
            <a:rPr lang="zh-CN" dirty="0"/>
            <a:t>题进大厂</a:t>
          </a:r>
          <a:endParaRPr lang="en-US" dirty="0"/>
        </a:p>
      </dgm:t>
    </dgm:pt>
    <dgm:pt modelId="{944632AA-5BC1-4A9B-ADE2-70DE816EA903}" type="parTrans" cxnId="{ADCADC19-90F9-46CD-A44B-FC43683A5AD6}">
      <dgm:prSet/>
      <dgm:spPr/>
      <dgm:t>
        <a:bodyPr/>
        <a:lstStyle/>
        <a:p>
          <a:endParaRPr lang="en-US"/>
        </a:p>
      </dgm:t>
    </dgm:pt>
    <dgm:pt modelId="{4F77E132-AB42-4B28-92E9-7CA02B612815}" type="sibTrans" cxnId="{ADCADC19-90F9-46CD-A44B-FC43683A5AD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B874195-47F2-5A49-A4B5-331D914C6A7A}" type="pres">
      <dgm:prSet presAssocID="{6022BEB0-1DA9-4480-B7D6-507072AD1641}" presName="Name0" presStyleCnt="0">
        <dgm:presLayoutVars>
          <dgm:animLvl val="lvl"/>
          <dgm:resizeHandles val="exact"/>
        </dgm:presLayoutVars>
      </dgm:prSet>
      <dgm:spPr/>
    </dgm:pt>
    <dgm:pt modelId="{B8F49833-1714-A945-934D-9FED5357FFB0}" type="pres">
      <dgm:prSet presAssocID="{B88B1BBD-451B-479D-B020-9D2B3742EB82}" presName="compositeNode" presStyleCnt="0">
        <dgm:presLayoutVars>
          <dgm:bulletEnabled val="1"/>
        </dgm:presLayoutVars>
      </dgm:prSet>
      <dgm:spPr/>
    </dgm:pt>
    <dgm:pt modelId="{8253A45C-89D7-F549-8624-0C2952DA25A0}" type="pres">
      <dgm:prSet presAssocID="{B88B1BBD-451B-479D-B020-9D2B3742EB82}" presName="bgRect" presStyleLbl="bgAccFollowNode1" presStyleIdx="0" presStyleCnt="4"/>
      <dgm:spPr/>
    </dgm:pt>
    <dgm:pt modelId="{18E24BDC-9F43-8F47-A91B-D0C5F8E1A70B}" type="pres">
      <dgm:prSet presAssocID="{2B7E1D70-80A4-46B1-BF5A-96CB3F527A0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5AEB975-AA02-B345-8592-E41A5CFEC4F9}" type="pres">
      <dgm:prSet presAssocID="{B88B1BBD-451B-479D-B020-9D2B3742EB82}" presName="bottomLine" presStyleLbl="alignNode1" presStyleIdx="1" presStyleCnt="8">
        <dgm:presLayoutVars/>
      </dgm:prSet>
      <dgm:spPr/>
    </dgm:pt>
    <dgm:pt modelId="{D213DEEA-3C41-5546-93E4-8822D2983EEB}" type="pres">
      <dgm:prSet presAssocID="{B88B1BBD-451B-479D-B020-9D2B3742EB82}" presName="nodeText" presStyleLbl="bgAccFollowNode1" presStyleIdx="0" presStyleCnt="4">
        <dgm:presLayoutVars>
          <dgm:bulletEnabled val="1"/>
        </dgm:presLayoutVars>
      </dgm:prSet>
      <dgm:spPr/>
    </dgm:pt>
    <dgm:pt modelId="{B491FB55-9B87-E04A-8C69-DE7CA487EE6B}" type="pres">
      <dgm:prSet presAssocID="{2B7E1D70-80A4-46B1-BF5A-96CB3F527A0E}" presName="sibTrans" presStyleCnt="0"/>
      <dgm:spPr/>
    </dgm:pt>
    <dgm:pt modelId="{C8522AE5-EAB2-5842-92B3-DA6CBFD1AA52}" type="pres">
      <dgm:prSet presAssocID="{9070070A-8DFA-4FF1-9EE5-B8B9C08D592D}" presName="compositeNode" presStyleCnt="0">
        <dgm:presLayoutVars>
          <dgm:bulletEnabled val="1"/>
        </dgm:presLayoutVars>
      </dgm:prSet>
      <dgm:spPr/>
    </dgm:pt>
    <dgm:pt modelId="{88AC89DC-49C3-6E4C-AC56-597568CA6F90}" type="pres">
      <dgm:prSet presAssocID="{9070070A-8DFA-4FF1-9EE5-B8B9C08D592D}" presName="bgRect" presStyleLbl="bgAccFollowNode1" presStyleIdx="1" presStyleCnt="4"/>
      <dgm:spPr/>
    </dgm:pt>
    <dgm:pt modelId="{8EDA8CE7-210B-4D43-8039-056DFE253A98}" type="pres">
      <dgm:prSet presAssocID="{D0508244-FE22-4893-9614-A3A16F933B3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3A10D3D-319C-AA4E-8D92-D0FE1A49EA19}" type="pres">
      <dgm:prSet presAssocID="{9070070A-8DFA-4FF1-9EE5-B8B9C08D592D}" presName="bottomLine" presStyleLbl="alignNode1" presStyleIdx="3" presStyleCnt="8">
        <dgm:presLayoutVars/>
      </dgm:prSet>
      <dgm:spPr/>
    </dgm:pt>
    <dgm:pt modelId="{487FFD48-9CC7-8349-850D-0FFDC2047BA5}" type="pres">
      <dgm:prSet presAssocID="{9070070A-8DFA-4FF1-9EE5-B8B9C08D592D}" presName="nodeText" presStyleLbl="bgAccFollowNode1" presStyleIdx="1" presStyleCnt="4">
        <dgm:presLayoutVars>
          <dgm:bulletEnabled val="1"/>
        </dgm:presLayoutVars>
      </dgm:prSet>
      <dgm:spPr/>
    </dgm:pt>
    <dgm:pt modelId="{870028AD-25B6-FF43-9A77-2FFEBF6A864C}" type="pres">
      <dgm:prSet presAssocID="{D0508244-FE22-4893-9614-A3A16F933B33}" presName="sibTrans" presStyleCnt="0"/>
      <dgm:spPr/>
    </dgm:pt>
    <dgm:pt modelId="{93A34135-D918-3040-B1B5-124DBEADD48A}" type="pres">
      <dgm:prSet presAssocID="{5CA1C8C3-3A03-4F34-9E7F-82E8F75FB460}" presName="compositeNode" presStyleCnt="0">
        <dgm:presLayoutVars>
          <dgm:bulletEnabled val="1"/>
        </dgm:presLayoutVars>
      </dgm:prSet>
      <dgm:spPr/>
    </dgm:pt>
    <dgm:pt modelId="{613F2D08-9673-B748-9759-4CE07C81C9D8}" type="pres">
      <dgm:prSet presAssocID="{5CA1C8C3-3A03-4F34-9E7F-82E8F75FB460}" presName="bgRect" presStyleLbl="bgAccFollowNode1" presStyleIdx="2" presStyleCnt="4"/>
      <dgm:spPr/>
    </dgm:pt>
    <dgm:pt modelId="{1A74D9F7-09C0-EC41-921F-FDB5E8D66E53}" type="pres">
      <dgm:prSet presAssocID="{C2574785-99B2-4001-8622-B782FCC7FC3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A1449A5-2FF9-0943-B515-55803E163C93}" type="pres">
      <dgm:prSet presAssocID="{5CA1C8C3-3A03-4F34-9E7F-82E8F75FB460}" presName="bottomLine" presStyleLbl="alignNode1" presStyleIdx="5" presStyleCnt="8">
        <dgm:presLayoutVars/>
      </dgm:prSet>
      <dgm:spPr/>
    </dgm:pt>
    <dgm:pt modelId="{B564BC71-8499-C04A-AF93-CFD3B9DB0AB5}" type="pres">
      <dgm:prSet presAssocID="{5CA1C8C3-3A03-4F34-9E7F-82E8F75FB460}" presName="nodeText" presStyleLbl="bgAccFollowNode1" presStyleIdx="2" presStyleCnt="4">
        <dgm:presLayoutVars>
          <dgm:bulletEnabled val="1"/>
        </dgm:presLayoutVars>
      </dgm:prSet>
      <dgm:spPr/>
    </dgm:pt>
    <dgm:pt modelId="{EBC28174-50FC-6F42-B45D-5A3DAB7AD1D0}" type="pres">
      <dgm:prSet presAssocID="{C2574785-99B2-4001-8622-B782FCC7FC36}" presName="sibTrans" presStyleCnt="0"/>
      <dgm:spPr/>
    </dgm:pt>
    <dgm:pt modelId="{3F0C906E-5453-FB4D-8AB6-501046FEB14C}" type="pres">
      <dgm:prSet presAssocID="{EA1B1088-CE49-4B4E-972D-3F1538018EE5}" presName="compositeNode" presStyleCnt="0">
        <dgm:presLayoutVars>
          <dgm:bulletEnabled val="1"/>
        </dgm:presLayoutVars>
      </dgm:prSet>
      <dgm:spPr/>
    </dgm:pt>
    <dgm:pt modelId="{0A72D422-22A1-4149-AE3A-B7B37AD2B2C1}" type="pres">
      <dgm:prSet presAssocID="{EA1B1088-CE49-4B4E-972D-3F1538018EE5}" presName="bgRect" presStyleLbl="bgAccFollowNode1" presStyleIdx="3" presStyleCnt="4"/>
      <dgm:spPr/>
    </dgm:pt>
    <dgm:pt modelId="{2C04BB99-8EBD-B14A-BECD-7893674F62EE}" type="pres">
      <dgm:prSet presAssocID="{4F77E132-AB42-4B28-92E9-7CA02B61281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A42F22E-50DC-EB44-ADE8-2F1BCC8FB359}" type="pres">
      <dgm:prSet presAssocID="{EA1B1088-CE49-4B4E-972D-3F1538018EE5}" presName="bottomLine" presStyleLbl="alignNode1" presStyleIdx="7" presStyleCnt="8">
        <dgm:presLayoutVars/>
      </dgm:prSet>
      <dgm:spPr/>
    </dgm:pt>
    <dgm:pt modelId="{83FD6164-5BB9-4245-B191-97F8AE7571BA}" type="pres">
      <dgm:prSet presAssocID="{EA1B1088-CE49-4B4E-972D-3F1538018EE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DCADC19-90F9-46CD-A44B-FC43683A5AD6}" srcId="{6022BEB0-1DA9-4480-B7D6-507072AD1641}" destId="{EA1B1088-CE49-4B4E-972D-3F1538018EE5}" srcOrd="3" destOrd="0" parTransId="{944632AA-5BC1-4A9B-ADE2-70DE816EA903}" sibTransId="{4F77E132-AB42-4B28-92E9-7CA02B612815}"/>
    <dgm:cxn modelId="{2A91202F-944F-6A49-8F69-3A4025030AF7}" type="presOf" srcId="{2B7E1D70-80A4-46B1-BF5A-96CB3F527A0E}" destId="{18E24BDC-9F43-8F47-A91B-D0C5F8E1A70B}" srcOrd="0" destOrd="0" presId="urn:microsoft.com/office/officeart/2016/7/layout/BasicLinearProcessNumbered"/>
    <dgm:cxn modelId="{7AB57234-1551-A34F-856C-8601774803C9}" type="presOf" srcId="{C2574785-99B2-4001-8622-B782FCC7FC36}" destId="{1A74D9F7-09C0-EC41-921F-FDB5E8D66E53}" srcOrd="0" destOrd="0" presId="urn:microsoft.com/office/officeart/2016/7/layout/BasicLinearProcessNumbered"/>
    <dgm:cxn modelId="{1706A939-2CBC-5443-AB7C-341EDEAE6BB4}" type="presOf" srcId="{9070070A-8DFA-4FF1-9EE5-B8B9C08D592D}" destId="{487FFD48-9CC7-8349-850D-0FFDC2047BA5}" srcOrd="1" destOrd="0" presId="urn:microsoft.com/office/officeart/2016/7/layout/BasicLinearProcessNumbered"/>
    <dgm:cxn modelId="{ED6F503D-B367-0749-95CD-16311F5F1E74}" type="presOf" srcId="{5CA1C8C3-3A03-4F34-9E7F-82E8F75FB460}" destId="{B564BC71-8499-C04A-AF93-CFD3B9DB0AB5}" srcOrd="1" destOrd="0" presId="urn:microsoft.com/office/officeart/2016/7/layout/BasicLinearProcessNumbered"/>
    <dgm:cxn modelId="{47F22D3E-E5A6-D145-805D-5595EA5A33DB}" type="presOf" srcId="{EA1B1088-CE49-4B4E-972D-3F1538018EE5}" destId="{0A72D422-22A1-4149-AE3A-B7B37AD2B2C1}" srcOrd="0" destOrd="0" presId="urn:microsoft.com/office/officeart/2016/7/layout/BasicLinearProcessNumbered"/>
    <dgm:cxn modelId="{86FCF754-CAFB-0B49-93C3-C504D95FE3D6}" type="presOf" srcId="{6022BEB0-1DA9-4480-B7D6-507072AD1641}" destId="{6B874195-47F2-5A49-A4B5-331D914C6A7A}" srcOrd="0" destOrd="0" presId="urn:microsoft.com/office/officeart/2016/7/layout/BasicLinearProcessNumbered"/>
    <dgm:cxn modelId="{F5D74E76-A638-40B4-9AD0-F0288E767410}" srcId="{6022BEB0-1DA9-4480-B7D6-507072AD1641}" destId="{9070070A-8DFA-4FF1-9EE5-B8B9C08D592D}" srcOrd="1" destOrd="0" parTransId="{535DB98F-AAD1-458D-AF33-24B94EFBAAFC}" sibTransId="{D0508244-FE22-4893-9614-A3A16F933B33}"/>
    <dgm:cxn modelId="{18A01288-D8EF-6F41-A674-C198E8343EE7}" type="presOf" srcId="{B88B1BBD-451B-479D-B020-9D2B3742EB82}" destId="{8253A45C-89D7-F549-8624-0C2952DA25A0}" srcOrd="0" destOrd="0" presId="urn:microsoft.com/office/officeart/2016/7/layout/BasicLinearProcessNumbered"/>
    <dgm:cxn modelId="{29554C9D-98D0-4146-AE97-D218A6A84882}" type="presOf" srcId="{B88B1BBD-451B-479D-B020-9D2B3742EB82}" destId="{D213DEEA-3C41-5546-93E4-8822D2983EEB}" srcOrd="1" destOrd="0" presId="urn:microsoft.com/office/officeart/2016/7/layout/BasicLinearProcessNumbered"/>
    <dgm:cxn modelId="{93DE60A1-77AE-4949-9C74-9E35C0D43E2B}" srcId="{6022BEB0-1DA9-4480-B7D6-507072AD1641}" destId="{5CA1C8C3-3A03-4F34-9E7F-82E8F75FB460}" srcOrd="2" destOrd="0" parTransId="{97B4EC93-0A99-46F5-AA9D-65E834BC123B}" sibTransId="{C2574785-99B2-4001-8622-B782FCC7FC36}"/>
    <dgm:cxn modelId="{9AA01FAC-C0F3-214E-B860-7B45CA1A89EF}" type="presOf" srcId="{D0508244-FE22-4893-9614-A3A16F933B33}" destId="{8EDA8CE7-210B-4D43-8039-056DFE253A98}" srcOrd="0" destOrd="0" presId="urn:microsoft.com/office/officeart/2016/7/layout/BasicLinearProcessNumbered"/>
    <dgm:cxn modelId="{430B31B1-B9A4-6844-B7E9-5545AB200D13}" type="presOf" srcId="{9070070A-8DFA-4FF1-9EE5-B8B9C08D592D}" destId="{88AC89DC-49C3-6E4C-AC56-597568CA6F90}" srcOrd="0" destOrd="0" presId="urn:microsoft.com/office/officeart/2016/7/layout/BasicLinearProcessNumbered"/>
    <dgm:cxn modelId="{0018C5B2-851B-4D4E-AD8B-CDEE61A7EE1D}" type="presOf" srcId="{5CA1C8C3-3A03-4F34-9E7F-82E8F75FB460}" destId="{613F2D08-9673-B748-9759-4CE07C81C9D8}" srcOrd="0" destOrd="0" presId="urn:microsoft.com/office/officeart/2016/7/layout/BasicLinearProcessNumbered"/>
    <dgm:cxn modelId="{A48515C8-168E-4C6B-902B-E70FB8F95793}" srcId="{6022BEB0-1DA9-4480-B7D6-507072AD1641}" destId="{B88B1BBD-451B-479D-B020-9D2B3742EB82}" srcOrd="0" destOrd="0" parTransId="{2970FFFE-491D-42B3-BB42-662EAEABCB37}" sibTransId="{2B7E1D70-80A4-46B1-BF5A-96CB3F527A0E}"/>
    <dgm:cxn modelId="{8C8AEDCA-A170-624F-BB72-207C398929EE}" type="presOf" srcId="{4F77E132-AB42-4B28-92E9-7CA02B612815}" destId="{2C04BB99-8EBD-B14A-BECD-7893674F62EE}" srcOrd="0" destOrd="0" presId="urn:microsoft.com/office/officeart/2016/7/layout/BasicLinearProcessNumbered"/>
    <dgm:cxn modelId="{103603ED-AF1D-ED4E-BE18-66DA2DC45510}" type="presOf" srcId="{EA1B1088-CE49-4B4E-972D-3F1538018EE5}" destId="{83FD6164-5BB9-4245-B191-97F8AE7571BA}" srcOrd="1" destOrd="0" presId="urn:microsoft.com/office/officeart/2016/7/layout/BasicLinearProcessNumbered"/>
    <dgm:cxn modelId="{37C4D6B7-24AC-AB4F-8E91-A9F0504FD4A3}" type="presParOf" srcId="{6B874195-47F2-5A49-A4B5-331D914C6A7A}" destId="{B8F49833-1714-A945-934D-9FED5357FFB0}" srcOrd="0" destOrd="0" presId="urn:microsoft.com/office/officeart/2016/7/layout/BasicLinearProcessNumbered"/>
    <dgm:cxn modelId="{80F593A4-E8E5-6547-9A19-3F283CA5B6B2}" type="presParOf" srcId="{B8F49833-1714-A945-934D-9FED5357FFB0}" destId="{8253A45C-89D7-F549-8624-0C2952DA25A0}" srcOrd="0" destOrd="0" presId="urn:microsoft.com/office/officeart/2016/7/layout/BasicLinearProcessNumbered"/>
    <dgm:cxn modelId="{DB447ECB-2E78-C44D-977F-07F12DA0967B}" type="presParOf" srcId="{B8F49833-1714-A945-934D-9FED5357FFB0}" destId="{18E24BDC-9F43-8F47-A91B-D0C5F8E1A70B}" srcOrd="1" destOrd="0" presId="urn:microsoft.com/office/officeart/2016/7/layout/BasicLinearProcessNumbered"/>
    <dgm:cxn modelId="{141F060E-BC0A-4243-B841-F72E08C30A37}" type="presParOf" srcId="{B8F49833-1714-A945-934D-9FED5357FFB0}" destId="{A5AEB975-AA02-B345-8592-E41A5CFEC4F9}" srcOrd="2" destOrd="0" presId="urn:microsoft.com/office/officeart/2016/7/layout/BasicLinearProcessNumbered"/>
    <dgm:cxn modelId="{0D38B224-F5DD-D64E-9E73-37464279B89E}" type="presParOf" srcId="{B8F49833-1714-A945-934D-9FED5357FFB0}" destId="{D213DEEA-3C41-5546-93E4-8822D2983EEB}" srcOrd="3" destOrd="0" presId="urn:microsoft.com/office/officeart/2016/7/layout/BasicLinearProcessNumbered"/>
    <dgm:cxn modelId="{58902FD3-4917-BD4D-B175-0E4BEC30B59E}" type="presParOf" srcId="{6B874195-47F2-5A49-A4B5-331D914C6A7A}" destId="{B491FB55-9B87-E04A-8C69-DE7CA487EE6B}" srcOrd="1" destOrd="0" presId="urn:microsoft.com/office/officeart/2016/7/layout/BasicLinearProcessNumbered"/>
    <dgm:cxn modelId="{2E1E8938-A9F3-3F4B-A97C-C157CF07DCAB}" type="presParOf" srcId="{6B874195-47F2-5A49-A4B5-331D914C6A7A}" destId="{C8522AE5-EAB2-5842-92B3-DA6CBFD1AA52}" srcOrd="2" destOrd="0" presId="urn:microsoft.com/office/officeart/2016/7/layout/BasicLinearProcessNumbered"/>
    <dgm:cxn modelId="{67C3C3A4-0522-F449-A8EA-0FD66D3486DF}" type="presParOf" srcId="{C8522AE5-EAB2-5842-92B3-DA6CBFD1AA52}" destId="{88AC89DC-49C3-6E4C-AC56-597568CA6F90}" srcOrd="0" destOrd="0" presId="urn:microsoft.com/office/officeart/2016/7/layout/BasicLinearProcessNumbered"/>
    <dgm:cxn modelId="{E9E060ED-C132-5E4D-9623-E979CCBFB91B}" type="presParOf" srcId="{C8522AE5-EAB2-5842-92B3-DA6CBFD1AA52}" destId="{8EDA8CE7-210B-4D43-8039-056DFE253A98}" srcOrd="1" destOrd="0" presId="urn:microsoft.com/office/officeart/2016/7/layout/BasicLinearProcessNumbered"/>
    <dgm:cxn modelId="{4BCD7991-D0E2-674B-B38C-8B2CF3774A47}" type="presParOf" srcId="{C8522AE5-EAB2-5842-92B3-DA6CBFD1AA52}" destId="{03A10D3D-319C-AA4E-8D92-D0FE1A49EA19}" srcOrd="2" destOrd="0" presId="urn:microsoft.com/office/officeart/2016/7/layout/BasicLinearProcessNumbered"/>
    <dgm:cxn modelId="{57427A5C-8B4D-1A4D-8843-0D5007E2B704}" type="presParOf" srcId="{C8522AE5-EAB2-5842-92B3-DA6CBFD1AA52}" destId="{487FFD48-9CC7-8349-850D-0FFDC2047BA5}" srcOrd="3" destOrd="0" presId="urn:microsoft.com/office/officeart/2016/7/layout/BasicLinearProcessNumbered"/>
    <dgm:cxn modelId="{DBB41BD1-7ACF-2643-A84B-6DC5B81FF665}" type="presParOf" srcId="{6B874195-47F2-5A49-A4B5-331D914C6A7A}" destId="{870028AD-25B6-FF43-9A77-2FFEBF6A864C}" srcOrd="3" destOrd="0" presId="urn:microsoft.com/office/officeart/2016/7/layout/BasicLinearProcessNumbered"/>
    <dgm:cxn modelId="{0DDB1EA5-E953-ED4A-93C3-02777D70B473}" type="presParOf" srcId="{6B874195-47F2-5A49-A4B5-331D914C6A7A}" destId="{93A34135-D918-3040-B1B5-124DBEADD48A}" srcOrd="4" destOrd="0" presId="urn:microsoft.com/office/officeart/2016/7/layout/BasicLinearProcessNumbered"/>
    <dgm:cxn modelId="{22A55D59-14FC-0746-AED4-98CD9FE8ABC4}" type="presParOf" srcId="{93A34135-D918-3040-B1B5-124DBEADD48A}" destId="{613F2D08-9673-B748-9759-4CE07C81C9D8}" srcOrd="0" destOrd="0" presId="urn:microsoft.com/office/officeart/2016/7/layout/BasicLinearProcessNumbered"/>
    <dgm:cxn modelId="{863CFAE9-1CD4-5F49-8472-05736A8CDDA8}" type="presParOf" srcId="{93A34135-D918-3040-B1B5-124DBEADD48A}" destId="{1A74D9F7-09C0-EC41-921F-FDB5E8D66E53}" srcOrd="1" destOrd="0" presId="urn:microsoft.com/office/officeart/2016/7/layout/BasicLinearProcessNumbered"/>
    <dgm:cxn modelId="{2F24FA41-F342-F946-B283-45407BD1A07B}" type="presParOf" srcId="{93A34135-D918-3040-B1B5-124DBEADD48A}" destId="{3A1449A5-2FF9-0943-B515-55803E163C93}" srcOrd="2" destOrd="0" presId="urn:microsoft.com/office/officeart/2016/7/layout/BasicLinearProcessNumbered"/>
    <dgm:cxn modelId="{4094B838-EAE5-F44D-B336-824B0F525AA4}" type="presParOf" srcId="{93A34135-D918-3040-B1B5-124DBEADD48A}" destId="{B564BC71-8499-C04A-AF93-CFD3B9DB0AB5}" srcOrd="3" destOrd="0" presId="urn:microsoft.com/office/officeart/2016/7/layout/BasicLinearProcessNumbered"/>
    <dgm:cxn modelId="{C62C05B1-768E-7249-A0B2-DA435341BF8B}" type="presParOf" srcId="{6B874195-47F2-5A49-A4B5-331D914C6A7A}" destId="{EBC28174-50FC-6F42-B45D-5A3DAB7AD1D0}" srcOrd="5" destOrd="0" presId="urn:microsoft.com/office/officeart/2016/7/layout/BasicLinearProcessNumbered"/>
    <dgm:cxn modelId="{E2F4172F-C832-9546-9204-4E2FCF3A0A70}" type="presParOf" srcId="{6B874195-47F2-5A49-A4B5-331D914C6A7A}" destId="{3F0C906E-5453-FB4D-8AB6-501046FEB14C}" srcOrd="6" destOrd="0" presId="urn:microsoft.com/office/officeart/2016/7/layout/BasicLinearProcessNumbered"/>
    <dgm:cxn modelId="{C4C138E6-1C44-D847-9091-F6F93AC4B194}" type="presParOf" srcId="{3F0C906E-5453-FB4D-8AB6-501046FEB14C}" destId="{0A72D422-22A1-4149-AE3A-B7B37AD2B2C1}" srcOrd="0" destOrd="0" presId="urn:microsoft.com/office/officeart/2016/7/layout/BasicLinearProcessNumbered"/>
    <dgm:cxn modelId="{87AD6BD4-32D4-C54A-9158-C2829AA54F08}" type="presParOf" srcId="{3F0C906E-5453-FB4D-8AB6-501046FEB14C}" destId="{2C04BB99-8EBD-B14A-BECD-7893674F62EE}" srcOrd="1" destOrd="0" presId="urn:microsoft.com/office/officeart/2016/7/layout/BasicLinearProcessNumbered"/>
    <dgm:cxn modelId="{97403BD5-AB3F-B447-9ED2-9B6243CA59CC}" type="presParOf" srcId="{3F0C906E-5453-FB4D-8AB6-501046FEB14C}" destId="{AA42F22E-50DC-EB44-ADE8-2F1BCC8FB359}" srcOrd="2" destOrd="0" presId="urn:microsoft.com/office/officeart/2016/7/layout/BasicLinearProcessNumbered"/>
    <dgm:cxn modelId="{40BBA001-44F8-454F-BD6C-D511F0F96420}" type="presParOf" srcId="{3F0C906E-5453-FB4D-8AB6-501046FEB14C}" destId="{83FD6164-5BB9-4245-B191-97F8AE7571B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4E9248-6A2B-4F7D-A834-95470A42ED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84AC65B-328E-4BDB-B13C-DDB54401B326}">
      <dgm:prSet/>
      <dgm:spPr/>
      <dgm:t>
        <a:bodyPr/>
        <a:lstStyle/>
        <a:p>
          <a:r>
            <a:rPr lang="en-US" b="0" i="0" baseline="0"/>
            <a:t>1. </a:t>
          </a:r>
          <a:r>
            <a:rPr lang="zh-CN" b="0" i="0" baseline="0"/>
            <a:t>快速思路训练：通过多选题培养直觉，</a:t>
          </a:r>
          <a:r>
            <a:rPr lang="en-US" b="0" i="0" baseline="0"/>
            <a:t>AI</a:t>
          </a:r>
          <a:r>
            <a:rPr lang="zh-CN" b="0" i="0" baseline="0"/>
            <a:t>生成四个解题思路供选择。</a:t>
          </a:r>
          <a:endParaRPr lang="en-US"/>
        </a:p>
      </dgm:t>
    </dgm:pt>
    <dgm:pt modelId="{C437DA0B-DA78-40F3-B41D-F42C0EEA8D4B}" type="parTrans" cxnId="{47E86C2B-EFEC-4B3D-A2A5-8EB66F8F48FE}">
      <dgm:prSet/>
      <dgm:spPr/>
      <dgm:t>
        <a:bodyPr/>
        <a:lstStyle/>
        <a:p>
          <a:endParaRPr lang="en-US"/>
        </a:p>
      </dgm:t>
    </dgm:pt>
    <dgm:pt modelId="{AFEF7B98-14F3-4566-AA9F-173A428FC02C}" type="sibTrans" cxnId="{47E86C2B-EFEC-4B3D-A2A5-8EB66F8F48FE}">
      <dgm:prSet/>
      <dgm:spPr/>
      <dgm:t>
        <a:bodyPr/>
        <a:lstStyle/>
        <a:p>
          <a:endParaRPr lang="en-US"/>
        </a:p>
      </dgm:t>
    </dgm:pt>
    <dgm:pt modelId="{6D8B8E22-FF1A-4A16-8EF7-4F717F51196C}">
      <dgm:prSet/>
      <dgm:spPr/>
      <dgm:t>
        <a:bodyPr/>
        <a:lstStyle/>
        <a:p>
          <a:r>
            <a:rPr lang="en-US" b="0" i="0" baseline="0"/>
            <a:t>2. </a:t>
          </a:r>
          <a:r>
            <a:rPr lang="zh-CN" b="0" i="0" baseline="0"/>
            <a:t>高压限时训练：</a:t>
          </a:r>
          <a:r>
            <a:rPr lang="en-US" b="0" i="0" baseline="0"/>
            <a:t>AI</a:t>
          </a:r>
          <a:r>
            <a:rPr lang="zh-CN" b="0" i="0" baseline="0"/>
            <a:t>设定思路时间（如</a:t>
          </a:r>
          <a:r>
            <a:rPr lang="en-US" b="0" i="0" baseline="0"/>
            <a:t>30</a:t>
          </a:r>
          <a:r>
            <a:rPr lang="zh-CN" b="0" i="0" baseline="0"/>
            <a:t>秒、</a:t>
          </a:r>
          <a:r>
            <a:rPr lang="en-US" b="0" i="0" baseline="0"/>
            <a:t>1</a:t>
          </a:r>
          <a:r>
            <a:rPr lang="zh-CN" b="0" i="0" baseline="0"/>
            <a:t>分钟），提升应对压力能力。</a:t>
          </a:r>
          <a:endParaRPr lang="en-US"/>
        </a:p>
      </dgm:t>
    </dgm:pt>
    <dgm:pt modelId="{F785CCD1-5307-4406-AADF-74536CC5D55F}" type="parTrans" cxnId="{F181C04B-2D41-4547-96E4-6B944811FA8D}">
      <dgm:prSet/>
      <dgm:spPr/>
      <dgm:t>
        <a:bodyPr/>
        <a:lstStyle/>
        <a:p>
          <a:endParaRPr lang="en-US"/>
        </a:p>
      </dgm:t>
    </dgm:pt>
    <dgm:pt modelId="{07A6EB6C-C706-4CEE-AAB5-3565D9B84670}" type="sibTrans" cxnId="{F181C04B-2D41-4547-96E4-6B944811FA8D}">
      <dgm:prSet/>
      <dgm:spPr/>
      <dgm:t>
        <a:bodyPr/>
        <a:lstStyle/>
        <a:p>
          <a:endParaRPr lang="en-US"/>
        </a:p>
      </dgm:t>
    </dgm:pt>
    <dgm:pt modelId="{5D8BE319-F5E9-4B18-A558-B983F9BE9D80}">
      <dgm:prSet/>
      <dgm:spPr/>
      <dgm:t>
        <a:bodyPr/>
        <a:lstStyle/>
        <a:p>
          <a:r>
            <a:rPr lang="en-US" b="0" i="0" baseline="0"/>
            <a:t>3. </a:t>
          </a:r>
          <a:r>
            <a:rPr lang="zh-CN" b="0" i="0" baseline="0"/>
            <a:t>个性化训练：</a:t>
          </a:r>
          <a:r>
            <a:rPr lang="en-US" b="0" i="0" baseline="0"/>
            <a:t>AI</a:t>
          </a:r>
          <a:r>
            <a:rPr lang="zh-CN" b="0" i="0" baseline="0"/>
            <a:t>分析用户技能图和答题速度，定制提升计划。</a:t>
          </a:r>
          <a:endParaRPr lang="en-US"/>
        </a:p>
      </dgm:t>
    </dgm:pt>
    <dgm:pt modelId="{1E8C00E2-C472-4508-8C09-473096093273}" type="parTrans" cxnId="{1A1904CC-211A-44DE-B867-9236EA39CB75}">
      <dgm:prSet/>
      <dgm:spPr/>
      <dgm:t>
        <a:bodyPr/>
        <a:lstStyle/>
        <a:p>
          <a:endParaRPr lang="en-US"/>
        </a:p>
      </dgm:t>
    </dgm:pt>
    <dgm:pt modelId="{A991D07B-EF10-4C91-9AEF-0357500F5BB8}" type="sibTrans" cxnId="{1A1904CC-211A-44DE-B867-9236EA39CB75}">
      <dgm:prSet/>
      <dgm:spPr/>
      <dgm:t>
        <a:bodyPr/>
        <a:lstStyle/>
        <a:p>
          <a:endParaRPr lang="en-US"/>
        </a:p>
      </dgm:t>
    </dgm:pt>
    <dgm:pt modelId="{28D54163-F786-4955-87F9-52707E4FED72}">
      <dgm:prSet/>
      <dgm:spPr/>
      <dgm:t>
        <a:bodyPr/>
        <a:lstStyle/>
        <a:p>
          <a:r>
            <a:rPr lang="en-US" b="0" i="0" baseline="0"/>
            <a:t>4. </a:t>
          </a:r>
          <a:r>
            <a:rPr lang="zh-CN" b="0" i="0" baseline="0"/>
            <a:t>技能图可视化：直观展示用户在各算法领域的强项与不足。</a:t>
          </a:r>
          <a:endParaRPr lang="en-US"/>
        </a:p>
      </dgm:t>
    </dgm:pt>
    <dgm:pt modelId="{FE7C7ECD-76AA-453E-8AEB-00A25FDBE6A2}" type="parTrans" cxnId="{DC18857E-DD7F-4E50-965C-F88F528B163A}">
      <dgm:prSet/>
      <dgm:spPr/>
      <dgm:t>
        <a:bodyPr/>
        <a:lstStyle/>
        <a:p>
          <a:endParaRPr lang="en-US"/>
        </a:p>
      </dgm:t>
    </dgm:pt>
    <dgm:pt modelId="{C48E0956-93A7-44FC-89A9-CB5F496AF574}" type="sibTrans" cxnId="{DC18857E-DD7F-4E50-965C-F88F528B163A}">
      <dgm:prSet/>
      <dgm:spPr/>
      <dgm:t>
        <a:bodyPr/>
        <a:lstStyle/>
        <a:p>
          <a:endParaRPr lang="en-US"/>
        </a:p>
      </dgm:t>
    </dgm:pt>
    <dgm:pt modelId="{12BBE149-6F04-43EE-AD5B-1D9379C21336}">
      <dgm:prSet/>
      <dgm:spPr/>
      <dgm:t>
        <a:bodyPr/>
        <a:lstStyle/>
        <a:p>
          <a:r>
            <a:rPr lang="en-US" b="0" i="0" baseline="0"/>
            <a:t>5. </a:t>
          </a:r>
          <a:r>
            <a:rPr lang="zh-CN" b="0" i="0" baseline="0"/>
            <a:t>记忆曲线训练法：结合记忆曲线，通过定期复习，巩固算法知识。</a:t>
          </a:r>
          <a:br>
            <a:rPr lang="zh-CN" baseline="0"/>
          </a:br>
          <a:br>
            <a:rPr lang="zh-CN" baseline="0"/>
          </a:br>
          <a:endParaRPr lang="en-US"/>
        </a:p>
      </dgm:t>
    </dgm:pt>
    <dgm:pt modelId="{3138625D-32EF-4BE0-A774-96FD7418EE04}" type="parTrans" cxnId="{8F61DF4C-7C39-40DD-9397-32D16D7F66F5}">
      <dgm:prSet/>
      <dgm:spPr/>
      <dgm:t>
        <a:bodyPr/>
        <a:lstStyle/>
        <a:p>
          <a:endParaRPr lang="en-US"/>
        </a:p>
      </dgm:t>
    </dgm:pt>
    <dgm:pt modelId="{3D37FD3E-F5B0-4516-B92F-F411CC6CF7CD}" type="sibTrans" cxnId="{8F61DF4C-7C39-40DD-9397-32D16D7F66F5}">
      <dgm:prSet/>
      <dgm:spPr/>
      <dgm:t>
        <a:bodyPr/>
        <a:lstStyle/>
        <a:p>
          <a:endParaRPr lang="en-US"/>
        </a:p>
      </dgm:t>
    </dgm:pt>
    <dgm:pt modelId="{8A495B84-590D-4206-B691-4C7BF285FEEA}" type="pres">
      <dgm:prSet presAssocID="{FE4E9248-6A2B-4F7D-A834-95470A42ED10}" presName="root" presStyleCnt="0">
        <dgm:presLayoutVars>
          <dgm:dir/>
          <dgm:resizeHandles val="exact"/>
        </dgm:presLayoutVars>
      </dgm:prSet>
      <dgm:spPr/>
    </dgm:pt>
    <dgm:pt modelId="{ED654806-FCC9-46C5-96FD-525D4DA45597}" type="pres">
      <dgm:prSet presAssocID="{F84AC65B-328E-4BDB-B13C-DDB54401B326}" presName="compNode" presStyleCnt="0"/>
      <dgm:spPr/>
    </dgm:pt>
    <dgm:pt modelId="{6DD78D1A-9874-4852-B410-EACEECB8D660}" type="pres">
      <dgm:prSet presAssocID="{F84AC65B-328E-4BDB-B13C-DDB54401B326}" presName="bgRect" presStyleLbl="bgShp" presStyleIdx="0" presStyleCnt="5"/>
      <dgm:spPr/>
    </dgm:pt>
    <dgm:pt modelId="{5D8C9539-9942-464F-A4CE-B8A91BE01B25}" type="pres">
      <dgm:prSet presAssocID="{F84AC65B-328E-4BDB-B13C-DDB54401B3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B920DABA-4CB8-43C6-BB63-2AD05EB9901F}" type="pres">
      <dgm:prSet presAssocID="{F84AC65B-328E-4BDB-B13C-DDB54401B326}" presName="spaceRect" presStyleCnt="0"/>
      <dgm:spPr/>
    </dgm:pt>
    <dgm:pt modelId="{F62FD5EA-4B4B-4ED4-9A3A-C6D04907DD8F}" type="pres">
      <dgm:prSet presAssocID="{F84AC65B-328E-4BDB-B13C-DDB54401B326}" presName="parTx" presStyleLbl="revTx" presStyleIdx="0" presStyleCnt="5">
        <dgm:presLayoutVars>
          <dgm:chMax val="0"/>
          <dgm:chPref val="0"/>
        </dgm:presLayoutVars>
      </dgm:prSet>
      <dgm:spPr/>
    </dgm:pt>
    <dgm:pt modelId="{56525900-E0CE-478D-9A2F-69C5A849ED54}" type="pres">
      <dgm:prSet presAssocID="{AFEF7B98-14F3-4566-AA9F-173A428FC02C}" presName="sibTrans" presStyleCnt="0"/>
      <dgm:spPr/>
    </dgm:pt>
    <dgm:pt modelId="{136E2102-1E07-41F7-BEB5-412F9CB93126}" type="pres">
      <dgm:prSet presAssocID="{6D8B8E22-FF1A-4A16-8EF7-4F717F51196C}" presName="compNode" presStyleCnt="0"/>
      <dgm:spPr/>
    </dgm:pt>
    <dgm:pt modelId="{90923CE7-8A36-46FC-BB74-EA0FFD9D311B}" type="pres">
      <dgm:prSet presAssocID="{6D8B8E22-FF1A-4A16-8EF7-4F717F51196C}" presName="bgRect" presStyleLbl="bgShp" presStyleIdx="1" presStyleCnt="5"/>
      <dgm:spPr/>
    </dgm:pt>
    <dgm:pt modelId="{57C8ECFE-C520-43AB-A933-8E43B55848AA}" type="pres">
      <dgm:prSet presAssocID="{6D8B8E22-FF1A-4A16-8EF7-4F717F5119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09BEAD3-4D3D-418B-BE2B-99B40AFDFC1C}" type="pres">
      <dgm:prSet presAssocID="{6D8B8E22-FF1A-4A16-8EF7-4F717F51196C}" presName="spaceRect" presStyleCnt="0"/>
      <dgm:spPr/>
    </dgm:pt>
    <dgm:pt modelId="{1BCE3A40-FF86-4C2D-95B6-198FD3F0B0D4}" type="pres">
      <dgm:prSet presAssocID="{6D8B8E22-FF1A-4A16-8EF7-4F717F51196C}" presName="parTx" presStyleLbl="revTx" presStyleIdx="1" presStyleCnt="5">
        <dgm:presLayoutVars>
          <dgm:chMax val="0"/>
          <dgm:chPref val="0"/>
        </dgm:presLayoutVars>
      </dgm:prSet>
      <dgm:spPr/>
    </dgm:pt>
    <dgm:pt modelId="{35543F34-7D9A-4230-8595-EE70720D739A}" type="pres">
      <dgm:prSet presAssocID="{07A6EB6C-C706-4CEE-AAB5-3565D9B84670}" presName="sibTrans" presStyleCnt="0"/>
      <dgm:spPr/>
    </dgm:pt>
    <dgm:pt modelId="{8AD039D6-0B90-4D80-9837-E5E6B016F9CB}" type="pres">
      <dgm:prSet presAssocID="{5D8BE319-F5E9-4B18-A558-B983F9BE9D80}" presName="compNode" presStyleCnt="0"/>
      <dgm:spPr/>
    </dgm:pt>
    <dgm:pt modelId="{D8D27F01-5BC3-42AF-B071-92AA44C45E96}" type="pres">
      <dgm:prSet presAssocID="{5D8BE319-F5E9-4B18-A558-B983F9BE9D80}" presName="bgRect" presStyleLbl="bgShp" presStyleIdx="2" presStyleCnt="5"/>
      <dgm:spPr/>
    </dgm:pt>
    <dgm:pt modelId="{2EB0F4F4-0ECA-4D8D-9ECB-22E84320164E}" type="pres">
      <dgm:prSet presAssocID="{5D8BE319-F5E9-4B18-A558-B983F9BE9D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CD48F6C-7591-47B7-900C-ED012D200DC3}" type="pres">
      <dgm:prSet presAssocID="{5D8BE319-F5E9-4B18-A558-B983F9BE9D80}" presName="spaceRect" presStyleCnt="0"/>
      <dgm:spPr/>
    </dgm:pt>
    <dgm:pt modelId="{CB0D6BFF-08BC-484F-BE81-6952008EA68C}" type="pres">
      <dgm:prSet presAssocID="{5D8BE319-F5E9-4B18-A558-B983F9BE9D80}" presName="parTx" presStyleLbl="revTx" presStyleIdx="2" presStyleCnt="5">
        <dgm:presLayoutVars>
          <dgm:chMax val="0"/>
          <dgm:chPref val="0"/>
        </dgm:presLayoutVars>
      </dgm:prSet>
      <dgm:spPr/>
    </dgm:pt>
    <dgm:pt modelId="{86BF68B5-8E68-415D-91D9-350CD2F2E796}" type="pres">
      <dgm:prSet presAssocID="{A991D07B-EF10-4C91-9AEF-0357500F5BB8}" presName="sibTrans" presStyleCnt="0"/>
      <dgm:spPr/>
    </dgm:pt>
    <dgm:pt modelId="{46E9F5EE-4CAA-4196-9CE5-747D8C0E38DC}" type="pres">
      <dgm:prSet presAssocID="{28D54163-F786-4955-87F9-52707E4FED72}" presName="compNode" presStyleCnt="0"/>
      <dgm:spPr/>
    </dgm:pt>
    <dgm:pt modelId="{0F1D9125-3A08-4E87-9583-B1AA1FD61105}" type="pres">
      <dgm:prSet presAssocID="{28D54163-F786-4955-87F9-52707E4FED72}" presName="bgRect" presStyleLbl="bgShp" presStyleIdx="3" presStyleCnt="5"/>
      <dgm:spPr/>
    </dgm:pt>
    <dgm:pt modelId="{8AB81E3B-23C7-4E7F-996E-F237597B28E6}" type="pres">
      <dgm:prSet presAssocID="{28D54163-F786-4955-87F9-52707E4FED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247DD2-AD70-4268-810E-E752C25C3099}" type="pres">
      <dgm:prSet presAssocID="{28D54163-F786-4955-87F9-52707E4FED72}" presName="spaceRect" presStyleCnt="0"/>
      <dgm:spPr/>
    </dgm:pt>
    <dgm:pt modelId="{41150322-F7D5-47F5-B537-0577B0FD3BE6}" type="pres">
      <dgm:prSet presAssocID="{28D54163-F786-4955-87F9-52707E4FED72}" presName="parTx" presStyleLbl="revTx" presStyleIdx="3" presStyleCnt="5">
        <dgm:presLayoutVars>
          <dgm:chMax val="0"/>
          <dgm:chPref val="0"/>
        </dgm:presLayoutVars>
      </dgm:prSet>
      <dgm:spPr/>
    </dgm:pt>
    <dgm:pt modelId="{D08BF558-47D2-4A85-A127-14AAB9F76D50}" type="pres">
      <dgm:prSet presAssocID="{C48E0956-93A7-44FC-89A9-CB5F496AF574}" presName="sibTrans" presStyleCnt="0"/>
      <dgm:spPr/>
    </dgm:pt>
    <dgm:pt modelId="{6FD0E770-4CDF-4609-B66E-DCC7CC22B7CB}" type="pres">
      <dgm:prSet presAssocID="{12BBE149-6F04-43EE-AD5B-1D9379C21336}" presName="compNode" presStyleCnt="0"/>
      <dgm:spPr/>
    </dgm:pt>
    <dgm:pt modelId="{D25F9F43-102A-4B6B-90BF-593BB636D77E}" type="pres">
      <dgm:prSet presAssocID="{12BBE149-6F04-43EE-AD5B-1D9379C21336}" presName="bgRect" presStyleLbl="bgShp" presStyleIdx="4" presStyleCnt="5"/>
      <dgm:spPr/>
    </dgm:pt>
    <dgm:pt modelId="{9A62609A-E22C-4F72-8793-AEC387283957}" type="pres">
      <dgm:prSet presAssocID="{12BBE149-6F04-43EE-AD5B-1D9379C213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1F4324-9CB7-4329-9CA0-BF99FC89441D}" type="pres">
      <dgm:prSet presAssocID="{12BBE149-6F04-43EE-AD5B-1D9379C21336}" presName="spaceRect" presStyleCnt="0"/>
      <dgm:spPr/>
    </dgm:pt>
    <dgm:pt modelId="{A71EE438-0127-4621-A94B-8061718596FD}" type="pres">
      <dgm:prSet presAssocID="{12BBE149-6F04-43EE-AD5B-1D9379C213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06630E-5A56-41DF-A164-7B71E40CDDC6}" type="presOf" srcId="{FE4E9248-6A2B-4F7D-A834-95470A42ED10}" destId="{8A495B84-590D-4206-B691-4C7BF285FEEA}" srcOrd="0" destOrd="0" presId="urn:microsoft.com/office/officeart/2018/2/layout/IconVerticalSolidList"/>
    <dgm:cxn modelId="{47E86C2B-EFEC-4B3D-A2A5-8EB66F8F48FE}" srcId="{FE4E9248-6A2B-4F7D-A834-95470A42ED10}" destId="{F84AC65B-328E-4BDB-B13C-DDB54401B326}" srcOrd="0" destOrd="0" parTransId="{C437DA0B-DA78-40F3-B41D-F42C0EEA8D4B}" sibTransId="{AFEF7B98-14F3-4566-AA9F-173A428FC02C}"/>
    <dgm:cxn modelId="{6ED93B4B-1244-41CD-91E3-D8D977FED5A9}" type="presOf" srcId="{12BBE149-6F04-43EE-AD5B-1D9379C21336}" destId="{A71EE438-0127-4621-A94B-8061718596FD}" srcOrd="0" destOrd="0" presId="urn:microsoft.com/office/officeart/2018/2/layout/IconVerticalSolidList"/>
    <dgm:cxn modelId="{F181C04B-2D41-4547-96E4-6B944811FA8D}" srcId="{FE4E9248-6A2B-4F7D-A834-95470A42ED10}" destId="{6D8B8E22-FF1A-4A16-8EF7-4F717F51196C}" srcOrd="1" destOrd="0" parTransId="{F785CCD1-5307-4406-AADF-74536CC5D55F}" sibTransId="{07A6EB6C-C706-4CEE-AAB5-3565D9B84670}"/>
    <dgm:cxn modelId="{8F61DF4C-7C39-40DD-9397-32D16D7F66F5}" srcId="{FE4E9248-6A2B-4F7D-A834-95470A42ED10}" destId="{12BBE149-6F04-43EE-AD5B-1D9379C21336}" srcOrd="4" destOrd="0" parTransId="{3138625D-32EF-4BE0-A774-96FD7418EE04}" sibTransId="{3D37FD3E-F5B0-4516-B92F-F411CC6CF7CD}"/>
    <dgm:cxn modelId="{DAB3FD5B-414D-4454-A7AA-2899D509E609}" type="presOf" srcId="{6D8B8E22-FF1A-4A16-8EF7-4F717F51196C}" destId="{1BCE3A40-FF86-4C2D-95B6-198FD3F0B0D4}" srcOrd="0" destOrd="0" presId="urn:microsoft.com/office/officeart/2018/2/layout/IconVerticalSolidList"/>
    <dgm:cxn modelId="{DC18857E-DD7F-4E50-965C-F88F528B163A}" srcId="{FE4E9248-6A2B-4F7D-A834-95470A42ED10}" destId="{28D54163-F786-4955-87F9-52707E4FED72}" srcOrd="3" destOrd="0" parTransId="{FE7C7ECD-76AA-453E-8AEB-00A25FDBE6A2}" sibTransId="{C48E0956-93A7-44FC-89A9-CB5F496AF574}"/>
    <dgm:cxn modelId="{EB8F48A6-56E5-4984-BAC8-01E2F06EF881}" type="presOf" srcId="{5D8BE319-F5E9-4B18-A558-B983F9BE9D80}" destId="{CB0D6BFF-08BC-484F-BE81-6952008EA68C}" srcOrd="0" destOrd="0" presId="urn:microsoft.com/office/officeart/2018/2/layout/IconVerticalSolidList"/>
    <dgm:cxn modelId="{0E5503BD-9558-4A87-850B-6A95EF7871CA}" type="presOf" srcId="{F84AC65B-328E-4BDB-B13C-DDB54401B326}" destId="{F62FD5EA-4B4B-4ED4-9A3A-C6D04907DD8F}" srcOrd="0" destOrd="0" presId="urn:microsoft.com/office/officeart/2018/2/layout/IconVerticalSolidList"/>
    <dgm:cxn modelId="{822E93C5-24EE-4D0D-A5E7-73F40C8D387C}" type="presOf" srcId="{28D54163-F786-4955-87F9-52707E4FED72}" destId="{41150322-F7D5-47F5-B537-0577B0FD3BE6}" srcOrd="0" destOrd="0" presId="urn:microsoft.com/office/officeart/2018/2/layout/IconVerticalSolidList"/>
    <dgm:cxn modelId="{1A1904CC-211A-44DE-B867-9236EA39CB75}" srcId="{FE4E9248-6A2B-4F7D-A834-95470A42ED10}" destId="{5D8BE319-F5E9-4B18-A558-B983F9BE9D80}" srcOrd="2" destOrd="0" parTransId="{1E8C00E2-C472-4508-8C09-473096093273}" sibTransId="{A991D07B-EF10-4C91-9AEF-0357500F5BB8}"/>
    <dgm:cxn modelId="{DBFB773F-E5D8-494B-BB01-CED0CDE62412}" type="presParOf" srcId="{8A495B84-590D-4206-B691-4C7BF285FEEA}" destId="{ED654806-FCC9-46C5-96FD-525D4DA45597}" srcOrd="0" destOrd="0" presId="urn:microsoft.com/office/officeart/2018/2/layout/IconVerticalSolidList"/>
    <dgm:cxn modelId="{253584D9-52CF-4C8D-959B-D5D7B4A472F4}" type="presParOf" srcId="{ED654806-FCC9-46C5-96FD-525D4DA45597}" destId="{6DD78D1A-9874-4852-B410-EACEECB8D660}" srcOrd="0" destOrd="0" presId="urn:microsoft.com/office/officeart/2018/2/layout/IconVerticalSolidList"/>
    <dgm:cxn modelId="{8C6A30BC-5233-4261-9F9B-A666C436FFA9}" type="presParOf" srcId="{ED654806-FCC9-46C5-96FD-525D4DA45597}" destId="{5D8C9539-9942-464F-A4CE-B8A91BE01B25}" srcOrd="1" destOrd="0" presId="urn:microsoft.com/office/officeart/2018/2/layout/IconVerticalSolidList"/>
    <dgm:cxn modelId="{ADE12710-10D0-463A-83FF-15B69F23E28B}" type="presParOf" srcId="{ED654806-FCC9-46C5-96FD-525D4DA45597}" destId="{B920DABA-4CB8-43C6-BB63-2AD05EB9901F}" srcOrd="2" destOrd="0" presId="urn:microsoft.com/office/officeart/2018/2/layout/IconVerticalSolidList"/>
    <dgm:cxn modelId="{FD7E69D8-5D28-46FE-AF3D-A1A831019732}" type="presParOf" srcId="{ED654806-FCC9-46C5-96FD-525D4DA45597}" destId="{F62FD5EA-4B4B-4ED4-9A3A-C6D04907DD8F}" srcOrd="3" destOrd="0" presId="urn:microsoft.com/office/officeart/2018/2/layout/IconVerticalSolidList"/>
    <dgm:cxn modelId="{8E54AAD0-B08C-4561-8AAF-6B42D15AD56A}" type="presParOf" srcId="{8A495B84-590D-4206-B691-4C7BF285FEEA}" destId="{56525900-E0CE-478D-9A2F-69C5A849ED54}" srcOrd="1" destOrd="0" presId="urn:microsoft.com/office/officeart/2018/2/layout/IconVerticalSolidList"/>
    <dgm:cxn modelId="{52E13A86-FF5E-4318-85D8-4DA89A2DC8A6}" type="presParOf" srcId="{8A495B84-590D-4206-B691-4C7BF285FEEA}" destId="{136E2102-1E07-41F7-BEB5-412F9CB93126}" srcOrd="2" destOrd="0" presId="urn:microsoft.com/office/officeart/2018/2/layout/IconVerticalSolidList"/>
    <dgm:cxn modelId="{A6AC7921-687B-4330-ADD7-8CB29AEA02A5}" type="presParOf" srcId="{136E2102-1E07-41F7-BEB5-412F9CB93126}" destId="{90923CE7-8A36-46FC-BB74-EA0FFD9D311B}" srcOrd="0" destOrd="0" presId="urn:microsoft.com/office/officeart/2018/2/layout/IconVerticalSolidList"/>
    <dgm:cxn modelId="{21289485-17B2-499F-8861-E67DF55826CD}" type="presParOf" srcId="{136E2102-1E07-41F7-BEB5-412F9CB93126}" destId="{57C8ECFE-C520-43AB-A933-8E43B55848AA}" srcOrd="1" destOrd="0" presId="urn:microsoft.com/office/officeart/2018/2/layout/IconVerticalSolidList"/>
    <dgm:cxn modelId="{E205BC12-6D0F-486F-B4C9-DE831FDAEC45}" type="presParOf" srcId="{136E2102-1E07-41F7-BEB5-412F9CB93126}" destId="{909BEAD3-4D3D-418B-BE2B-99B40AFDFC1C}" srcOrd="2" destOrd="0" presId="urn:microsoft.com/office/officeart/2018/2/layout/IconVerticalSolidList"/>
    <dgm:cxn modelId="{61167A4D-444C-48BB-BED2-32EB4A86D492}" type="presParOf" srcId="{136E2102-1E07-41F7-BEB5-412F9CB93126}" destId="{1BCE3A40-FF86-4C2D-95B6-198FD3F0B0D4}" srcOrd="3" destOrd="0" presId="urn:microsoft.com/office/officeart/2018/2/layout/IconVerticalSolidList"/>
    <dgm:cxn modelId="{D65EEAB3-3CF9-42A1-83A0-761C64297A75}" type="presParOf" srcId="{8A495B84-590D-4206-B691-4C7BF285FEEA}" destId="{35543F34-7D9A-4230-8595-EE70720D739A}" srcOrd="3" destOrd="0" presId="urn:microsoft.com/office/officeart/2018/2/layout/IconVerticalSolidList"/>
    <dgm:cxn modelId="{8B8EEB11-54F3-47D6-AADE-2059DADDCAA8}" type="presParOf" srcId="{8A495B84-590D-4206-B691-4C7BF285FEEA}" destId="{8AD039D6-0B90-4D80-9837-E5E6B016F9CB}" srcOrd="4" destOrd="0" presId="urn:microsoft.com/office/officeart/2018/2/layout/IconVerticalSolidList"/>
    <dgm:cxn modelId="{DC859D83-C53F-401C-837C-1FB13E5694B8}" type="presParOf" srcId="{8AD039D6-0B90-4D80-9837-E5E6B016F9CB}" destId="{D8D27F01-5BC3-42AF-B071-92AA44C45E96}" srcOrd="0" destOrd="0" presId="urn:microsoft.com/office/officeart/2018/2/layout/IconVerticalSolidList"/>
    <dgm:cxn modelId="{D75E604A-D5AF-4B5B-81BD-266C83CDFB45}" type="presParOf" srcId="{8AD039D6-0B90-4D80-9837-E5E6B016F9CB}" destId="{2EB0F4F4-0ECA-4D8D-9ECB-22E84320164E}" srcOrd="1" destOrd="0" presId="urn:microsoft.com/office/officeart/2018/2/layout/IconVerticalSolidList"/>
    <dgm:cxn modelId="{9BD64C82-1896-4336-A0C0-7CD56DA9DE02}" type="presParOf" srcId="{8AD039D6-0B90-4D80-9837-E5E6B016F9CB}" destId="{DCD48F6C-7591-47B7-900C-ED012D200DC3}" srcOrd="2" destOrd="0" presId="urn:microsoft.com/office/officeart/2018/2/layout/IconVerticalSolidList"/>
    <dgm:cxn modelId="{5890ED2A-3505-45F9-99E7-A1CFD8EB1642}" type="presParOf" srcId="{8AD039D6-0B90-4D80-9837-E5E6B016F9CB}" destId="{CB0D6BFF-08BC-484F-BE81-6952008EA68C}" srcOrd="3" destOrd="0" presId="urn:microsoft.com/office/officeart/2018/2/layout/IconVerticalSolidList"/>
    <dgm:cxn modelId="{566DBD1E-9294-447D-902A-6EE239DC3F4B}" type="presParOf" srcId="{8A495B84-590D-4206-B691-4C7BF285FEEA}" destId="{86BF68B5-8E68-415D-91D9-350CD2F2E796}" srcOrd="5" destOrd="0" presId="urn:microsoft.com/office/officeart/2018/2/layout/IconVerticalSolidList"/>
    <dgm:cxn modelId="{974DEE72-8228-4ACA-BCBD-F94A8660FD1D}" type="presParOf" srcId="{8A495B84-590D-4206-B691-4C7BF285FEEA}" destId="{46E9F5EE-4CAA-4196-9CE5-747D8C0E38DC}" srcOrd="6" destOrd="0" presId="urn:microsoft.com/office/officeart/2018/2/layout/IconVerticalSolidList"/>
    <dgm:cxn modelId="{BC712EC5-84A1-4232-A38D-149B090248F1}" type="presParOf" srcId="{46E9F5EE-4CAA-4196-9CE5-747D8C0E38DC}" destId="{0F1D9125-3A08-4E87-9583-B1AA1FD61105}" srcOrd="0" destOrd="0" presId="urn:microsoft.com/office/officeart/2018/2/layout/IconVerticalSolidList"/>
    <dgm:cxn modelId="{F4F024FF-BAB0-4A21-83D0-2345DDC42CB4}" type="presParOf" srcId="{46E9F5EE-4CAA-4196-9CE5-747D8C0E38DC}" destId="{8AB81E3B-23C7-4E7F-996E-F237597B28E6}" srcOrd="1" destOrd="0" presId="urn:microsoft.com/office/officeart/2018/2/layout/IconVerticalSolidList"/>
    <dgm:cxn modelId="{EC40DD5F-529D-4FDE-83CC-CF4AE9A1127C}" type="presParOf" srcId="{46E9F5EE-4CAA-4196-9CE5-747D8C0E38DC}" destId="{76247DD2-AD70-4268-810E-E752C25C3099}" srcOrd="2" destOrd="0" presId="urn:microsoft.com/office/officeart/2018/2/layout/IconVerticalSolidList"/>
    <dgm:cxn modelId="{D6D9FE6F-0BE5-4F24-9818-D73F5FE883EE}" type="presParOf" srcId="{46E9F5EE-4CAA-4196-9CE5-747D8C0E38DC}" destId="{41150322-F7D5-47F5-B537-0577B0FD3BE6}" srcOrd="3" destOrd="0" presId="urn:microsoft.com/office/officeart/2018/2/layout/IconVerticalSolidList"/>
    <dgm:cxn modelId="{7DB8F75F-06BF-4DDE-B224-BC1C60B8C7CF}" type="presParOf" srcId="{8A495B84-590D-4206-B691-4C7BF285FEEA}" destId="{D08BF558-47D2-4A85-A127-14AAB9F76D50}" srcOrd="7" destOrd="0" presId="urn:microsoft.com/office/officeart/2018/2/layout/IconVerticalSolidList"/>
    <dgm:cxn modelId="{4226C296-5770-4D8D-B170-AD2F198C5F66}" type="presParOf" srcId="{8A495B84-590D-4206-B691-4C7BF285FEEA}" destId="{6FD0E770-4CDF-4609-B66E-DCC7CC22B7CB}" srcOrd="8" destOrd="0" presId="urn:microsoft.com/office/officeart/2018/2/layout/IconVerticalSolidList"/>
    <dgm:cxn modelId="{700EACA6-68ED-46EB-89CA-0DB353F33779}" type="presParOf" srcId="{6FD0E770-4CDF-4609-B66E-DCC7CC22B7CB}" destId="{D25F9F43-102A-4B6B-90BF-593BB636D77E}" srcOrd="0" destOrd="0" presId="urn:microsoft.com/office/officeart/2018/2/layout/IconVerticalSolidList"/>
    <dgm:cxn modelId="{80751DF3-653F-4696-88CF-1D21DA7A8509}" type="presParOf" srcId="{6FD0E770-4CDF-4609-B66E-DCC7CC22B7CB}" destId="{9A62609A-E22C-4F72-8793-AEC387283957}" srcOrd="1" destOrd="0" presId="urn:microsoft.com/office/officeart/2018/2/layout/IconVerticalSolidList"/>
    <dgm:cxn modelId="{502DDD40-8F70-4950-9893-DB9A3593C7DC}" type="presParOf" srcId="{6FD0E770-4CDF-4609-B66E-DCC7CC22B7CB}" destId="{1D1F4324-9CB7-4329-9CA0-BF99FC89441D}" srcOrd="2" destOrd="0" presId="urn:microsoft.com/office/officeart/2018/2/layout/IconVerticalSolidList"/>
    <dgm:cxn modelId="{753A706F-4506-49E9-977A-94A0FBE26B30}" type="presParOf" srcId="{6FD0E770-4CDF-4609-B66E-DCC7CC22B7CB}" destId="{A71EE438-0127-4621-A94B-806171859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97CAAD-F001-4A7C-A514-183067DA5D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DEE012-1703-43DD-8427-EE34DBA40976}">
      <dgm:prSet/>
      <dgm:spPr/>
      <dgm:t>
        <a:bodyPr/>
        <a:lstStyle/>
        <a:p>
          <a:pPr>
            <a:defRPr cap="all"/>
          </a:pPr>
          <a:r>
            <a:rPr lang="zh-CN" b="1" baseline="0"/>
            <a:t>花园机制</a:t>
          </a:r>
          <a:r>
            <a:rPr lang="zh-CN" baseline="0"/>
            <a:t>：每朵花代表一个知识点，激励学习。</a:t>
          </a:r>
          <a:endParaRPr lang="en-US"/>
        </a:p>
      </dgm:t>
    </dgm:pt>
    <dgm:pt modelId="{8159D175-3B07-469E-8ADE-3DD5C3CF8883}" type="parTrans" cxnId="{5C99D05C-4BC6-4012-9EC6-7EBA606AE065}">
      <dgm:prSet/>
      <dgm:spPr/>
      <dgm:t>
        <a:bodyPr/>
        <a:lstStyle/>
        <a:p>
          <a:endParaRPr lang="en-US"/>
        </a:p>
      </dgm:t>
    </dgm:pt>
    <dgm:pt modelId="{84545224-0B17-4BDC-B61A-55A42878D843}" type="sibTrans" cxnId="{5C99D05C-4BC6-4012-9EC6-7EBA606AE065}">
      <dgm:prSet/>
      <dgm:spPr/>
      <dgm:t>
        <a:bodyPr/>
        <a:lstStyle/>
        <a:p>
          <a:endParaRPr lang="en-US"/>
        </a:p>
      </dgm:t>
    </dgm:pt>
    <dgm:pt modelId="{39D61924-E32B-4227-B337-2AE8F21F321B}">
      <dgm:prSet/>
      <dgm:spPr/>
      <dgm:t>
        <a:bodyPr/>
        <a:lstStyle/>
        <a:p>
          <a:pPr>
            <a:defRPr cap="all"/>
          </a:pPr>
          <a:r>
            <a:rPr lang="zh-CN" b="1" baseline="0"/>
            <a:t>社交互动</a:t>
          </a:r>
          <a:r>
            <a:rPr lang="zh-CN" baseline="0"/>
            <a:t>：探访同学花园，完成挑战题目。</a:t>
          </a:r>
          <a:endParaRPr lang="en-US"/>
        </a:p>
      </dgm:t>
    </dgm:pt>
    <dgm:pt modelId="{D9C0C6DD-3B57-4BC8-B331-FA15A6FE71C1}" type="parTrans" cxnId="{CE200C48-0027-4AC6-B6D9-FDC2781A697D}">
      <dgm:prSet/>
      <dgm:spPr/>
      <dgm:t>
        <a:bodyPr/>
        <a:lstStyle/>
        <a:p>
          <a:endParaRPr lang="en-US"/>
        </a:p>
      </dgm:t>
    </dgm:pt>
    <dgm:pt modelId="{BDBF3E7A-EA0E-4B1A-8EC4-74E77A94A6BD}" type="sibTrans" cxnId="{CE200C48-0027-4AC6-B6D9-FDC2781A697D}">
      <dgm:prSet/>
      <dgm:spPr/>
      <dgm:t>
        <a:bodyPr/>
        <a:lstStyle/>
        <a:p>
          <a:endParaRPr lang="en-US"/>
        </a:p>
      </dgm:t>
    </dgm:pt>
    <dgm:pt modelId="{5775955D-6358-4669-93C6-405E5C334B54}" type="pres">
      <dgm:prSet presAssocID="{B197CAAD-F001-4A7C-A514-183067DA5D57}" presName="root" presStyleCnt="0">
        <dgm:presLayoutVars>
          <dgm:dir/>
          <dgm:resizeHandles val="exact"/>
        </dgm:presLayoutVars>
      </dgm:prSet>
      <dgm:spPr/>
    </dgm:pt>
    <dgm:pt modelId="{09D7EEF0-EECA-409F-84FA-3B638ADD2F86}" type="pres">
      <dgm:prSet presAssocID="{59DEE012-1703-43DD-8427-EE34DBA40976}" presName="compNode" presStyleCnt="0"/>
      <dgm:spPr/>
    </dgm:pt>
    <dgm:pt modelId="{93717957-0ED0-40DC-BE68-6E9A364F596C}" type="pres">
      <dgm:prSet presAssocID="{59DEE012-1703-43DD-8427-EE34DBA4097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FAC5D46-2F32-4208-A134-92E6AF511523}" type="pres">
      <dgm:prSet presAssocID="{59DEE012-1703-43DD-8427-EE34DBA409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6CEC3BF9-E0BB-46DB-8D96-EE4084AEF6BD}" type="pres">
      <dgm:prSet presAssocID="{59DEE012-1703-43DD-8427-EE34DBA40976}" presName="spaceRect" presStyleCnt="0"/>
      <dgm:spPr/>
    </dgm:pt>
    <dgm:pt modelId="{FBA9493F-0D29-4D98-AAE7-126A36CDCDA6}" type="pres">
      <dgm:prSet presAssocID="{59DEE012-1703-43DD-8427-EE34DBA40976}" presName="textRect" presStyleLbl="revTx" presStyleIdx="0" presStyleCnt="2">
        <dgm:presLayoutVars>
          <dgm:chMax val="1"/>
          <dgm:chPref val="1"/>
        </dgm:presLayoutVars>
      </dgm:prSet>
      <dgm:spPr/>
    </dgm:pt>
    <dgm:pt modelId="{D6FAEFD0-10CF-458F-B545-ABC3573A71BA}" type="pres">
      <dgm:prSet presAssocID="{84545224-0B17-4BDC-B61A-55A42878D843}" presName="sibTrans" presStyleCnt="0"/>
      <dgm:spPr/>
    </dgm:pt>
    <dgm:pt modelId="{6A07C84D-DCBD-4BA0-A73F-B012B5F237AF}" type="pres">
      <dgm:prSet presAssocID="{39D61924-E32B-4227-B337-2AE8F21F321B}" presName="compNode" presStyleCnt="0"/>
      <dgm:spPr/>
    </dgm:pt>
    <dgm:pt modelId="{6810A987-C9C4-42AC-A13A-AA09DDD06624}" type="pres">
      <dgm:prSet presAssocID="{39D61924-E32B-4227-B337-2AE8F21F321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8F48886-E3A4-40F2-8421-FA16D92D7E9E}" type="pres">
      <dgm:prSet presAssocID="{39D61924-E32B-4227-B337-2AE8F21F32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B0F0C0A5-5563-4A74-A755-60C0C5B89486}" type="pres">
      <dgm:prSet presAssocID="{39D61924-E32B-4227-B337-2AE8F21F321B}" presName="spaceRect" presStyleCnt="0"/>
      <dgm:spPr/>
    </dgm:pt>
    <dgm:pt modelId="{C16536E6-27F1-43FA-B711-40E8683D0424}" type="pres">
      <dgm:prSet presAssocID="{39D61924-E32B-4227-B337-2AE8F21F32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E9B833-8EE0-4BFD-9578-FBF1CF1EF634}" type="presOf" srcId="{59DEE012-1703-43DD-8427-EE34DBA40976}" destId="{FBA9493F-0D29-4D98-AAE7-126A36CDCDA6}" srcOrd="0" destOrd="0" presId="urn:microsoft.com/office/officeart/2018/5/layout/IconLeafLabelList"/>
    <dgm:cxn modelId="{CE200C48-0027-4AC6-B6D9-FDC2781A697D}" srcId="{B197CAAD-F001-4A7C-A514-183067DA5D57}" destId="{39D61924-E32B-4227-B337-2AE8F21F321B}" srcOrd="1" destOrd="0" parTransId="{D9C0C6DD-3B57-4BC8-B331-FA15A6FE71C1}" sibTransId="{BDBF3E7A-EA0E-4B1A-8EC4-74E77A94A6BD}"/>
    <dgm:cxn modelId="{5C99D05C-4BC6-4012-9EC6-7EBA606AE065}" srcId="{B197CAAD-F001-4A7C-A514-183067DA5D57}" destId="{59DEE012-1703-43DD-8427-EE34DBA40976}" srcOrd="0" destOrd="0" parTransId="{8159D175-3B07-469E-8ADE-3DD5C3CF8883}" sibTransId="{84545224-0B17-4BDC-B61A-55A42878D843}"/>
    <dgm:cxn modelId="{FF472A95-62D0-4A5C-A874-4202B6547D96}" type="presOf" srcId="{39D61924-E32B-4227-B337-2AE8F21F321B}" destId="{C16536E6-27F1-43FA-B711-40E8683D0424}" srcOrd="0" destOrd="0" presId="urn:microsoft.com/office/officeart/2018/5/layout/IconLeafLabelList"/>
    <dgm:cxn modelId="{115AB7FE-608A-474D-9428-875D0943D398}" type="presOf" srcId="{B197CAAD-F001-4A7C-A514-183067DA5D57}" destId="{5775955D-6358-4669-93C6-405E5C334B54}" srcOrd="0" destOrd="0" presId="urn:microsoft.com/office/officeart/2018/5/layout/IconLeafLabelList"/>
    <dgm:cxn modelId="{1C19E143-E57B-4A1A-8DD0-48BDD8208F21}" type="presParOf" srcId="{5775955D-6358-4669-93C6-405E5C334B54}" destId="{09D7EEF0-EECA-409F-84FA-3B638ADD2F86}" srcOrd="0" destOrd="0" presId="urn:microsoft.com/office/officeart/2018/5/layout/IconLeafLabelList"/>
    <dgm:cxn modelId="{3412DDD8-EFC4-4EA2-9DA4-5FC517935D9B}" type="presParOf" srcId="{09D7EEF0-EECA-409F-84FA-3B638ADD2F86}" destId="{93717957-0ED0-40DC-BE68-6E9A364F596C}" srcOrd="0" destOrd="0" presId="urn:microsoft.com/office/officeart/2018/5/layout/IconLeafLabelList"/>
    <dgm:cxn modelId="{A016AD4E-6DE6-4398-AEA5-96528D966150}" type="presParOf" srcId="{09D7EEF0-EECA-409F-84FA-3B638ADD2F86}" destId="{DFAC5D46-2F32-4208-A134-92E6AF511523}" srcOrd="1" destOrd="0" presId="urn:microsoft.com/office/officeart/2018/5/layout/IconLeafLabelList"/>
    <dgm:cxn modelId="{2307C855-1C10-4439-8323-B81CDFA629BC}" type="presParOf" srcId="{09D7EEF0-EECA-409F-84FA-3B638ADD2F86}" destId="{6CEC3BF9-E0BB-46DB-8D96-EE4084AEF6BD}" srcOrd="2" destOrd="0" presId="urn:microsoft.com/office/officeart/2018/5/layout/IconLeafLabelList"/>
    <dgm:cxn modelId="{C122CBE8-4C72-4DB0-910D-F1BD5459B01D}" type="presParOf" srcId="{09D7EEF0-EECA-409F-84FA-3B638ADD2F86}" destId="{FBA9493F-0D29-4D98-AAE7-126A36CDCDA6}" srcOrd="3" destOrd="0" presId="urn:microsoft.com/office/officeart/2018/5/layout/IconLeafLabelList"/>
    <dgm:cxn modelId="{F49163A0-7202-4FD0-BA65-19F2EFE5C9F0}" type="presParOf" srcId="{5775955D-6358-4669-93C6-405E5C334B54}" destId="{D6FAEFD0-10CF-458F-B545-ABC3573A71BA}" srcOrd="1" destOrd="0" presId="urn:microsoft.com/office/officeart/2018/5/layout/IconLeafLabelList"/>
    <dgm:cxn modelId="{10DCD1D5-C43F-47BE-9460-F1414BACC233}" type="presParOf" srcId="{5775955D-6358-4669-93C6-405E5C334B54}" destId="{6A07C84D-DCBD-4BA0-A73F-B012B5F237AF}" srcOrd="2" destOrd="0" presId="urn:microsoft.com/office/officeart/2018/5/layout/IconLeafLabelList"/>
    <dgm:cxn modelId="{6C96DCDE-ABE1-44AE-BBE8-115EC22FBB96}" type="presParOf" srcId="{6A07C84D-DCBD-4BA0-A73F-B012B5F237AF}" destId="{6810A987-C9C4-42AC-A13A-AA09DDD06624}" srcOrd="0" destOrd="0" presId="urn:microsoft.com/office/officeart/2018/5/layout/IconLeafLabelList"/>
    <dgm:cxn modelId="{1507E6FC-9DEA-43E0-841C-A67977B679BC}" type="presParOf" srcId="{6A07C84D-DCBD-4BA0-A73F-B012B5F237AF}" destId="{48F48886-E3A4-40F2-8421-FA16D92D7E9E}" srcOrd="1" destOrd="0" presId="urn:microsoft.com/office/officeart/2018/5/layout/IconLeafLabelList"/>
    <dgm:cxn modelId="{837E4A30-E59E-479A-8071-69B96C5BC906}" type="presParOf" srcId="{6A07C84D-DCBD-4BA0-A73F-B012B5F237AF}" destId="{B0F0C0A5-5563-4A74-A755-60C0C5B89486}" srcOrd="2" destOrd="0" presId="urn:microsoft.com/office/officeart/2018/5/layout/IconLeafLabelList"/>
    <dgm:cxn modelId="{107F6950-A095-42E9-82E4-AB2B6697C062}" type="presParOf" srcId="{6A07C84D-DCBD-4BA0-A73F-B012B5F237AF}" destId="{C16536E6-27F1-43FA-B711-40E8683D04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FC6890-169A-4748-9E14-25153D6488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0E5D7E-5673-4212-BE53-B26358D45BA4}">
      <dgm:prSet/>
      <dgm:spPr/>
      <dgm:t>
        <a:bodyPr/>
        <a:lstStyle/>
        <a:p>
          <a:pPr>
            <a:defRPr cap="all"/>
          </a:pPr>
          <a:r>
            <a:rPr lang="zh-CN" b="1" baseline="0"/>
            <a:t>免费和订阅版</a:t>
          </a:r>
          <a:r>
            <a:rPr lang="zh-CN" baseline="0"/>
            <a:t>：订阅版解锁更多题型。</a:t>
          </a:r>
          <a:endParaRPr lang="en-US"/>
        </a:p>
      </dgm:t>
    </dgm:pt>
    <dgm:pt modelId="{9E64977E-140A-49BB-9F42-44D2A99EFC9F}" type="parTrans" cxnId="{41B7B308-E6A2-450E-B56F-6FF7F08D5BE8}">
      <dgm:prSet/>
      <dgm:spPr/>
      <dgm:t>
        <a:bodyPr/>
        <a:lstStyle/>
        <a:p>
          <a:endParaRPr lang="en-US"/>
        </a:p>
      </dgm:t>
    </dgm:pt>
    <dgm:pt modelId="{98843CD7-1DE2-47CB-B715-CD772E0FFF04}" type="sibTrans" cxnId="{41B7B308-E6A2-450E-B56F-6FF7F08D5BE8}">
      <dgm:prSet/>
      <dgm:spPr/>
      <dgm:t>
        <a:bodyPr/>
        <a:lstStyle/>
        <a:p>
          <a:endParaRPr lang="en-US"/>
        </a:p>
      </dgm:t>
    </dgm:pt>
    <dgm:pt modelId="{F9DF2163-CEC6-4AA0-8E07-E6CB881E82A1}">
      <dgm:prSet/>
      <dgm:spPr/>
      <dgm:t>
        <a:bodyPr/>
        <a:lstStyle/>
        <a:p>
          <a:pPr>
            <a:defRPr cap="all"/>
          </a:pPr>
          <a:r>
            <a:rPr lang="zh-CN" b="1" baseline="0"/>
            <a:t>广告收入</a:t>
          </a:r>
          <a:r>
            <a:rPr lang="zh-CN" baseline="0"/>
            <a:t>。</a:t>
          </a:r>
          <a:endParaRPr lang="en-US"/>
        </a:p>
      </dgm:t>
    </dgm:pt>
    <dgm:pt modelId="{A2EA1528-29DB-4745-8725-88A048E933E6}" type="parTrans" cxnId="{DE09AFB5-A206-40F4-8567-F101502442B9}">
      <dgm:prSet/>
      <dgm:spPr/>
      <dgm:t>
        <a:bodyPr/>
        <a:lstStyle/>
        <a:p>
          <a:endParaRPr lang="en-US"/>
        </a:p>
      </dgm:t>
    </dgm:pt>
    <dgm:pt modelId="{30922F95-0F02-40C6-9FCE-27A01A3FAE8A}" type="sibTrans" cxnId="{DE09AFB5-A206-40F4-8567-F101502442B9}">
      <dgm:prSet/>
      <dgm:spPr/>
      <dgm:t>
        <a:bodyPr/>
        <a:lstStyle/>
        <a:p>
          <a:endParaRPr lang="en-US"/>
        </a:p>
      </dgm:t>
    </dgm:pt>
    <dgm:pt modelId="{E3D49141-351B-4BD9-A0D0-49136E3BDE48}">
      <dgm:prSet/>
      <dgm:spPr/>
      <dgm:t>
        <a:bodyPr/>
        <a:lstStyle/>
        <a:p>
          <a:pPr>
            <a:defRPr cap="all"/>
          </a:pPr>
          <a:r>
            <a:rPr lang="zh-CN" b="1" baseline="0"/>
            <a:t>高校合作</a:t>
          </a:r>
          <a:r>
            <a:rPr lang="zh-CN" baseline="0"/>
            <a:t>：为卖课机构提供课后复习平台，增强课堂互动。</a:t>
          </a:r>
          <a:endParaRPr lang="en-US"/>
        </a:p>
      </dgm:t>
    </dgm:pt>
    <dgm:pt modelId="{056A8D4A-A9BF-4060-8A0A-0F2A1382B85A}" type="parTrans" cxnId="{DE5B4FC1-73FB-48E0-8AA6-45AF816B7AC7}">
      <dgm:prSet/>
      <dgm:spPr/>
      <dgm:t>
        <a:bodyPr/>
        <a:lstStyle/>
        <a:p>
          <a:endParaRPr lang="en-US"/>
        </a:p>
      </dgm:t>
    </dgm:pt>
    <dgm:pt modelId="{80239394-4E2B-4145-97B8-CFBC90E01339}" type="sibTrans" cxnId="{DE5B4FC1-73FB-48E0-8AA6-45AF816B7AC7}">
      <dgm:prSet/>
      <dgm:spPr/>
      <dgm:t>
        <a:bodyPr/>
        <a:lstStyle/>
        <a:p>
          <a:endParaRPr lang="en-US"/>
        </a:p>
      </dgm:t>
    </dgm:pt>
    <dgm:pt modelId="{D6CCBC33-F067-4672-B3ED-2F2E6E26EEB9}" type="pres">
      <dgm:prSet presAssocID="{FFFC6890-169A-4748-9E14-25153D6488E6}" presName="root" presStyleCnt="0">
        <dgm:presLayoutVars>
          <dgm:dir/>
          <dgm:resizeHandles val="exact"/>
        </dgm:presLayoutVars>
      </dgm:prSet>
      <dgm:spPr/>
    </dgm:pt>
    <dgm:pt modelId="{7307469E-155B-40D0-BC66-A82929DAC4E5}" type="pres">
      <dgm:prSet presAssocID="{350E5D7E-5673-4212-BE53-B26358D45BA4}" presName="compNode" presStyleCnt="0"/>
      <dgm:spPr/>
    </dgm:pt>
    <dgm:pt modelId="{7E1E67E3-B248-4D00-9C9E-5221BAD9860A}" type="pres">
      <dgm:prSet presAssocID="{350E5D7E-5673-4212-BE53-B26358D45BA4}" presName="iconBgRect" presStyleLbl="bgShp" presStyleIdx="0" presStyleCnt="3"/>
      <dgm:spPr/>
    </dgm:pt>
    <dgm:pt modelId="{DFF9A40B-3B51-4E73-A745-24C5E2F005F7}" type="pres">
      <dgm:prSet presAssocID="{350E5D7E-5673-4212-BE53-B26358D45B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C867F16-FD99-4990-AC71-873A8040298E}" type="pres">
      <dgm:prSet presAssocID="{350E5D7E-5673-4212-BE53-B26358D45BA4}" presName="spaceRect" presStyleCnt="0"/>
      <dgm:spPr/>
    </dgm:pt>
    <dgm:pt modelId="{2EC6CC67-B9BA-46A4-86F8-A3CEA2165669}" type="pres">
      <dgm:prSet presAssocID="{350E5D7E-5673-4212-BE53-B26358D45BA4}" presName="textRect" presStyleLbl="revTx" presStyleIdx="0" presStyleCnt="3">
        <dgm:presLayoutVars>
          <dgm:chMax val="1"/>
          <dgm:chPref val="1"/>
        </dgm:presLayoutVars>
      </dgm:prSet>
      <dgm:spPr/>
    </dgm:pt>
    <dgm:pt modelId="{DB0CE6B9-F360-4A4D-8619-B0A898B36434}" type="pres">
      <dgm:prSet presAssocID="{98843CD7-1DE2-47CB-B715-CD772E0FFF04}" presName="sibTrans" presStyleCnt="0"/>
      <dgm:spPr/>
    </dgm:pt>
    <dgm:pt modelId="{2133BCFC-8153-4873-A67B-E5132B6C070F}" type="pres">
      <dgm:prSet presAssocID="{F9DF2163-CEC6-4AA0-8E07-E6CB881E82A1}" presName="compNode" presStyleCnt="0"/>
      <dgm:spPr/>
    </dgm:pt>
    <dgm:pt modelId="{790724ED-D79F-440A-B52F-454B637AD16C}" type="pres">
      <dgm:prSet presAssocID="{F9DF2163-CEC6-4AA0-8E07-E6CB881E82A1}" presName="iconBgRect" presStyleLbl="bgShp" presStyleIdx="1" presStyleCnt="3"/>
      <dgm:spPr/>
    </dgm:pt>
    <dgm:pt modelId="{880F48B2-DB64-4FA1-A6F9-4B123422E36C}" type="pres">
      <dgm:prSet presAssocID="{F9DF2163-CEC6-4AA0-8E07-E6CB881E82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F55B271C-CCD5-4E16-BCC9-943ACD229050}" type="pres">
      <dgm:prSet presAssocID="{F9DF2163-CEC6-4AA0-8E07-E6CB881E82A1}" presName="spaceRect" presStyleCnt="0"/>
      <dgm:spPr/>
    </dgm:pt>
    <dgm:pt modelId="{40B8B215-1156-4C8B-9164-510484B69FB3}" type="pres">
      <dgm:prSet presAssocID="{F9DF2163-CEC6-4AA0-8E07-E6CB881E82A1}" presName="textRect" presStyleLbl="revTx" presStyleIdx="1" presStyleCnt="3">
        <dgm:presLayoutVars>
          <dgm:chMax val="1"/>
          <dgm:chPref val="1"/>
        </dgm:presLayoutVars>
      </dgm:prSet>
      <dgm:spPr/>
    </dgm:pt>
    <dgm:pt modelId="{66E808F9-1E2D-40E0-A4A9-7B1CD19CC455}" type="pres">
      <dgm:prSet presAssocID="{30922F95-0F02-40C6-9FCE-27A01A3FAE8A}" presName="sibTrans" presStyleCnt="0"/>
      <dgm:spPr/>
    </dgm:pt>
    <dgm:pt modelId="{E0D4EDC3-2EDE-407E-AFDF-6A3975674BC5}" type="pres">
      <dgm:prSet presAssocID="{E3D49141-351B-4BD9-A0D0-49136E3BDE48}" presName="compNode" presStyleCnt="0"/>
      <dgm:spPr/>
    </dgm:pt>
    <dgm:pt modelId="{088C2EB7-6743-4599-B771-3214CBF62A62}" type="pres">
      <dgm:prSet presAssocID="{E3D49141-351B-4BD9-A0D0-49136E3BDE48}" presName="iconBgRect" presStyleLbl="bgShp" presStyleIdx="2" presStyleCnt="3"/>
      <dgm:spPr/>
    </dgm:pt>
    <dgm:pt modelId="{09B732AD-A1AF-4F83-836F-97BD1479211C}" type="pres">
      <dgm:prSet presAssocID="{E3D49141-351B-4BD9-A0D0-49136E3BDE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0E8AAC9-A8AD-48BD-A7D7-E354569B4B72}" type="pres">
      <dgm:prSet presAssocID="{E3D49141-351B-4BD9-A0D0-49136E3BDE48}" presName="spaceRect" presStyleCnt="0"/>
      <dgm:spPr/>
    </dgm:pt>
    <dgm:pt modelId="{00CD01ED-4445-4CCC-A7EA-1C51D4BBD52A}" type="pres">
      <dgm:prSet presAssocID="{E3D49141-351B-4BD9-A0D0-49136E3BDE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B7B308-E6A2-450E-B56F-6FF7F08D5BE8}" srcId="{FFFC6890-169A-4748-9E14-25153D6488E6}" destId="{350E5D7E-5673-4212-BE53-B26358D45BA4}" srcOrd="0" destOrd="0" parTransId="{9E64977E-140A-49BB-9F42-44D2A99EFC9F}" sibTransId="{98843CD7-1DE2-47CB-B715-CD772E0FFF04}"/>
    <dgm:cxn modelId="{4E663A8B-3FC3-443D-877C-FFEE7F7C4019}" type="presOf" srcId="{E3D49141-351B-4BD9-A0D0-49136E3BDE48}" destId="{00CD01ED-4445-4CCC-A7EA-1C51D4BBD52A}" srcOrd="0" destOrd="0" presId="urn:microsoft.com/office/officeart/2018/5/layout/IconCircleLabelList"/>
    <dgm:cxn modelId="{DE09AFB5-A206-40F4-8567-F101502442B9}" srcId="{FFFC6890-169A-4748-9E14-25153D6488E6}" destId="{F9DF2163-CEC6-4AA0-8E07-E6CB881E82A1}" srcOrd="1" destOrd="0" parTransId="{A2EA1528-29DB-4745-8725-88A048E933E6}" sibTransId="{30922F95-0F02-40C6-9FCE-27A01A3FAE8A}"/>
    <dgm:cxn modelId="{AF0960BE-628D-4DCA-9874-07AD47F72CED}" type="presOf" srcId="{350E5D7E-5673-4212-BE53-B26358D45BA4}" destId="{2EC6CC67-B9BA-46A4-86F8-A3CEA2165669}" srcOrd="0" destOrd="0" presId="urn:microsoft.com/office/officeart/2018/5/layout/IconCircleLabelList"/>
    <dgm:cxn modelId="{DDF472C0-7C47-48A6-966C-51EFDC18ACA5}" type="presOf" srcId="{F9DF2163-CEC6-4AA0-8E07-E6CB881E82A1}" destId="{40B8B215-1156-4C8B-9164-510484B69FB3}" srcOrd="0" destOrd="0" presId="urn:microsoft.com/office/officeart/2018/5/layout/IconCircleLabelList"/>
    <dgm:cxn modelId="{DE5B4FC1-73FB-48E0-8AA6-45AF816B7AC7}" srcId="{FFFC6890-169A-4748-9E14-25153D6488E6}" destId="{E3D49141-351B-4BD9-A0D0-49136E3BDE48}" srcOrd="2" destOrd="0" parTransId="{056A8D4A-A9BF-4060-8A0A-0F2A1382B85A}" sibTransId="{80239394-4E2B-4145-97B8-CFBC90E01339}"/>
    <dgm:cxn modelId="{6C0604CE-FD10-4645-ADB6-673B85C109FD}" type="presOf" srcId="{FFFC6890-169A-4748-9E14-25153D6488E6}" destId="{D6CCBC33-F067-4672-B3ED-2F2E6E26EEB9}" srcOrd="0" destOrd="0" presId="urn:microsoft.com/office/officeart/2018/5/layout/IconCircleLabelList"/>
    <dgm:cxn modelId="{AB66C22B-0FE6-4407-AA0A-9E1924B15292}" type="presParOf" srcId="{D6CCBC33-F067-4672-B3ED-2F2E6E26EEB9}" destId="{7307469E-155B-40D0-BC66-A82929DAC4E5}" srcOrd="0" destOrd="0" presId="urn:microsoft.com/office/officeart/2018/5/layout/IconCircleLabelList"/>
    <dgm:cxn modelId="{AA66FB6B-04CC-4AA8-9D62-EA585A9CC83B}" type="presParOf" srcId="{7307469E-155B-40D0-BC66-A82929DAC4E5}" destId="{7E1E67E3-B248-4D00-9C9E-5221BAD9860A}" srcOrd="0" destOrd="0" presId="urn:microsoft.com/office/officeart/2018/5/layout/IconCircleLabelList"/>
    <dgm:cxn modelId="{B53AFBD9-F31D-4433-BDCF-9F77C1571AAB}" type="presParOf" srcId="{7307469E-155B-40D0-BC66-A82929DAC4E5}" destId="{DFF9A40B-3B51-4E73-A745-24C5E2F005F7}" srcOrd="1" destOrd="0" presId="urn:microsoft.com/office/officeart/2018/5/layout/IconCircleLabelList"/>
    <dgm:cxn modelId="{D0374367-176C-4EC3-A9E8-60C6107E8091}" type="presParOf" srcId="{7307469E-155B-40D0-BC66-A82929DAC4E5}" destId="{8C867F16-FD99-4990-AC71-873A8040298E}" srcOrd="2" destOrd="0" presId="urn:microsoft.com/office/officeart/2018/5/layout/IconCircleLabelList"/>
    <dgm:cxn modelId="{8E5A2D04-5EE0-4E62-BA94-274874D31A37}" type="presParOf" srcId="{7307469E-155B-40D0-BC66-A82929DAC4E5}" destId="{2EC6CC67-B9BA-46A4-86F8-A3CEA2165669}" srcOrd="3" destOrd="0" presId="urn:microsoft.com/office/officeart/2018/5/layout/IconCircleLabelList"/>
    <dgm:cxn modelId="{C5B5AE86-9A20-4D24-8B23-D6C67CAF2422}" type="presParOf" srcId="{D6CCBC33-F067-4672-B3ED-2F2E6E26EEB9}" destId="{DB0CE6B9-F360-4A4D-8619-B0A898B36434}" srcOrd="1" destOrd="0" presId="urn:microsoft.com/office/officeart/2018/5/layout/IconCircleLabelList"/>
    <dgm:cxn modelId="{EF2011B9-C8EC-47F7-8E09-6A18D296D4E6}" type="presParOf" srcId="{D6CCBC33-F067-4672-B3ED-2F2E6E26EEB9}" destId="{2133BCFC-8153-4873-A67B-E5132B6C070F}" srcOrd="2" destOrd="0" presId="urn:microsoft.com/office/officeart/2018/5/layout/IconCircleLabelList"/>
    <dgm:cxn modelId="{A2A9F65C-D0A0-41FF-8822-704C7487B2EA}" type="presParOf" srcId="{2133BCFC-8153-4873-A67B-E5132B6C070F}" destId="{790724ED-D79F-440A-B52F-454B637AD16C}" srcOrd="0" destOrd="0" presId="urn:microsoft.com/office/officeart/2018/5/layout/IconCircleLabelList"/>
    <dgm:cxn modelId="{E7165159-CA49-47CB-B81F-6D425AAB5BD3}" type="presParOf" srcId="{2133BCFC-8153-4873-A67B-E5132B6C070F}" destId="{880F48B2-DB64-4FA1-A6F9-4B123422E36C}" srcOrd="1" destOrd="0" presId="urn:microsoft.com/office/officeart/2018/5/layout/IconCircleLabelList"/>
    <dgm:cxn modelId="{8674B9BF-4901-4D2F-8761-5D9DFF12DA16}" type="presParOf" srcId="{2133BCFC-8153-4873-A67B-E5132B6C070F}" destId="{F55B271C-CCD5-4E16-BCC9-943ACD229050}" srcOrd="2" destOrd="0" presId="urn:microsoft.com/office/officeart/2018/5/layout/IconCircleLabelList"/>
    <dgm:cxn modelId="{4FCA2784-2D6C-4401-A3D8-CB19FFDE7136}" type="presParOf" srcId="{2133BCFC-8153-4873-A67B-E5132B6C070F}" destId="{40B8B215-1156-4C8B-9164-510484B69FB3}" srcOrd="3" destOrd="0" presId="urn:microsoft.com/office/officeart/2018/5/layout/IconCircleLabelList"/>
    <dgm:cxn modelId="{628041FC-0224-456E-9BC6-CF780E2C0503}" type="presParOf" srcId="{D6CCBC33-F067-4672-B3ED-2F2E6E26EEB9}" destId="{66E808F9-1E2D-40E0-A4A9-7B1CD19CC455}" srcOrd="3" destOrd="0" presId="urn:microsoft.com/office/officeart/2018/5/layout/IconCircleLabelList"/>
    <dgm:cxn modelId="{B13079FD-AEA6-4C19-93D6-F268FE9E98E2}" type="presParOf" srcId="{D6CCBC33-F067-4672-B3ED-2F2E6E26EEB9}" destId="{E0D4EDC3-2EDE-407E-AFDF-6A3975674BC5}" srcOrd="4" destOrd="0" presId="urn:microsoft.com/office/officeart/2018/5/layout/IconCircleLabelList"/>
    <dgm:cxn modelId="{D02B732C-78FA-4A6D-9234-53C7250415EA}" type="presParOf" srcId="{E0D4EDC3-2EDE-407E-AFDF-6A3975674BC5}" destId="{088C2EB7-6743-4599-B771-3214CBF62A62}" srcOrd="0" destOrd="0" presId="urn:microsoft.com/office/officeart/2018/5/layout/IconCircleLabelList"/>
    <dgm:cxn modelId="{B0BB1C15-D20E-49C9-AA39-BB6E82793D3E}" type="presParOf" srcId="{E0D4EDC3-2EDE-407E-AFDF-6A3975674BC5}" destId="{09B732AD-A1AF-4F83-836F-97BD1479211C}" srcOrd="1" destOrd="0" presId="urn:microsoft.com/office/officeart/2018/5/layout/IconCircleLabelList"/>
    <dgm:cxn modelId="{172ED700-2080-4782-B516-49B469FF9D49}" type="presParOf" srcId="{E0D4EDC3-2EDE-407E-AFDF-6A3975674BC5}" destId="{70E8AAC9-A8AD-48BD-A7D7-E354569B4B72}" srcOrd="2" destOrd="0" presId="urn:microsoft.com/office/officeart/2018/5/layout/IconCircleLabelList"/>
    <dgm:cxn modelId="{72E0CC41-D1F9-4E5D-B034-2429F6B7AD59}" type="presParOf" srcId="{E0D4EDC3-2EDE-407E-AFDF-6A3975674BC5}" destId="{00CD01ED-4445-4CCC-A7EA-1C51D4BBD5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6B1D1-7E15-4D6F-ACCC-DF2A40760E95}">
      <dsp:nvSpPr>
        <dsp:cNvPr id="0" name=""/>
        <dsp:cNvSpPr/>
      </dsp:nvSpPr>
      <dsp:spPr>
        <a:xfrm>
          <a:off x="638099" y="305700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F5ABA-5971-4695-B5DA-0C6F2D3D2A9A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BF8D-38E7-4D12-839B-A2F7A4DDEAD5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300" b="0" i="0" kern="1200" baseline="0" dirty="0"/>
            <a:t>算法题已成为大企业（如</a:t>
          </a:r>
          <a:r>
            <a:rPr lang="en-US" sz="1300" b="0" i="0" kern="1200" baseline="0" dirty="0"/>
            <a:t>Baidu, Google）</a:t>
          </a:r>
          <a:r>
            <a:rPr lang="zh-CN" sz="1300" b="0" i="0" kern="1200" baseline="0" dirty="0"/>
            <a:t>的重要招人工具。</a:t>
          </a:r>
          <a:endParaRPr lang="en-US" sz="1300" kern="1200" dirty="0"/>
        </a:p>
      </dsp:txBody>
      <dsp:txXfrm>
        <a:off x="89662" y="2555700"/>
        <a:ext cx="2812500" cy="720000"/>
      </dsp:txXfrm>
    </dsp:sp>
    <dsp:sp modelId="{AC0BE738-7105-4B05-9031-DD83998E7F43}">
      <dsp:nvSpPr>
        <dsp:cNvPr id="0" name=""/>
        <dsp:cNvSpPr/>
      </dsp:nvSpPr>
      <dsp:spPr>
        <a:xfrm>
          <a:off x="3942787" y="305700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523F6-DA99-44C8-8F53-B541D194784B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C9AB2-5B49-482E-A68D-EDC76E1E6ECF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 dirty="0"/>
            <a:t>AI</a:t>
          </a:r>
          <a:r>
            <a:rPr lang="zh-CN" sz="1300" b="0" i="0" kern="1200" baseline="0" dirty="0"/>
            <a:t>的普及</a:t>
          </a:r>
          <a:r>
            <a:rPr lang="zh-CN" altLang="en-US" sz="1300" b="0" i="0" kern="1200" baseline="0" dirty="0"/>
            <a:t>让</a:t>
          </a:r>
          <a:r>
            <a:rPr lang="zh-CN" sz="1300" b="0" i="0" kern="1200" baseline="0" dirty="0"/>
            <a:t>“小镇做题家“</a:t>
          </a:r>
          <a:r>
            <a:rPr lang="zh-CN" altLang="en-US" sz="1300" b="0" i="0" kern="1200" baseline="0" dirty="0"/>
            <a:t>不能胜任</a:t>
          </a:r>
          <a:r>
            <a:rPr lang="zh-CN" sz="1300" b="0" i="0" kern="1200" baseline="0" dirty="0"/>
            <a:t>新质生产力，”市场更需要能“讲出想法”的工程师，而不是仅仅会背诵代码。</a:t>
          </a:r>
          <a:endParaRPr lang="en-US" sz="1300" kern="1200" dirty="0"/>
        </a:p>
      </dsp:txBody>
      <dsp:txXfrm>
        <a:off x="3394350" y="2555700"/>
        <a:ext cx="2812500" cy="720000"/>
      </dsp:txXfrm>
    </dsp:sp>
    <dsp:sp modelId="{84AAB2BE-B72B-4F53-9740-C5FD5B94FA9A}">
      <dsp:nvSpPr>
        <dsp:cNvPr id="0" name=""/>
        <dsp:cNvSpPr/>
      </dsp:nvSpPr>
      <dsp:spPr>
        <a:xfrm>
          <a:off x="7247475" y="305700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7847B-3A15-4B4A-8D89-F49003FCA072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1EAA-DB41-4224-8636-3D460CF18BE0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300" b="0" i="0" kern="1200" baseline="0" dirty="0"/>
            <a:t>因此，我们研发了用</a:t>
          </a:r>
          <a:r>
            <a:rPr lang="en-US" sz="1300" b="0" i="0" kern="1200" baseline="0" dirty="0"/>
            <a:t>AI</a:t>
          </a:r>
          <a:r>
            <a:rPr lang="zh-CN" sz="1300" b="0" i="0" kern="1200" baseline="0" dirty="0"/>
            <a:t>锻炼算法直觉的软件，取代传统的耗时刷题</a:t>
          </a:r>
          <a:r>
            <a:rPr lang="zh-CN" altLang="en-US" sz="1300" b="0" i="0" kern="1200" baseline="0" dirty="0"/>
            <a:t>。</a:t>
          </a:r>
          <a:endParaRPr lang="en-US" sz="1300" kern="1200" dirty="0"/>
        </a:p>
      </dsp:txBody>
      <dsp:txXfrm>
        <a:off x="6699037" y="25557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3A45C-89D7-F549-8624-0C2952DA25A0}">
      <dsp:nvSpPr>
        <dsp:cNvPr id="0" name=""/>
        <dsp:cNvSpPr/>
      </dsp:nvSpPr>
      <dsp:spPr>
        <a:xfrm>
          <a:off x="2812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Why（</a:t>
          </a:r>
          <a:r>
            <a:rPr lang="zh-CN" sz="1800" kern="1200" dirty="0"/>
            <a:t>为啥学</a:t>
          </a:r>
          <a:r>
            <a:rPr lang="zh-CN" altLang="en-US" sz="1800" kern="1200" dirty="0"/>
            <a:t>）</a:t>
          </a:r>
          <a:r>
            <a:rPr lang="en-US" altLang="zh-CN" sz="1800" kern="1200" dirty="0"/>
            <a:t>--</a:t>
          </a:r>
          <a:r>
            <a:rPr lang="zh-CN" altLang="en-US" sz="1800" kern="1200" dirty="0"/>
            <a:t> </a:t>
          </a:r>
          <a:r>
            <a:rPr lang="zh-CN" sz="1800" kern="1200" dirty="0"/>
            <a:t>大厂敲门砖</a:t>
          </a:r>
          <a:endParaRPr lang="en-US" sz="1800" kern="1200" dirty="0"/>
        </a:p>
      </dsp:txBody>
      <dsp:txXfrm>
        <a:off x="2812" y="1415803"/>
        <a:ext cx="2231528" cy="1874484"/>
      </dsp:txXfrm>
    </dsp:sp>
    <dsp:sp modelId="{18E24BDC-9F43-8F47-A91B-D0C5F8E1A70B}">
      <dsp:nvSpPr>
        <dsp:cNvPr id="0" name=""/>
        <dsp:cNvSpPr/>
      </dsp:nvSpPr>
      <dsp:spPr>
        <a:xfrm>
          <a:off x="649956" y="541043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678299"/>
        <a:ext cx="662730" cy="662730"/>
      </dsp:txXfrm>
    </dsp:sp>
    <dsp:sp modelId="{A5AEB975-AA02-B345-8592-E41A5CFEC4F9}">
      <dsp:nvSpPr>
        <dsp:cNvPr id="0" name=""/>
        <dsp:cNvSpPr/>
      </dsp:nvSpPr>
      <dsp:spPr>
        <a:xfrm>
          <a:off x="2812" y="3352698"/>
          <a:ext cx="223152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C89DC-49C3-6E4C-AC56-597568CA6F90}">
      <dsp:nvSpPr>
        <dsp:cNvPr id="0" name=""/>
        <dsp:cNvSpPr/>
      </dsp:nvSpPr>
      <dsp:spPr>
        <a:xfrm>
          <a:off x="2457494" y="228629"/>
          <a:ext cx="2231528" cy="31241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Who（</a:t>
          </a:r>
          <a:r>
            <a:rPr lang="zh-CN" sz="1800" kern="1200" dirty="0"/>
            <a:t>用户是谁）</a:t>
          </a:r>
          <a:r>
            <a:rPr lang="en-US" altLang="zh-CN" sz="1800" kern="1200" dirty="0"/>
            <a:t>--</a:t>
          </a:r>
          <a:r>
            <a:rPr lang="zh-CN" altLang="en-US" sz="1800" kern="1200" dirty="0"/>
            <a:t> </a:t>
          </a:r>
          <a:r>
            <a:rPr lang="zh-CN" sz="1800" kern="1200" dirty="0"/>
            <a:t> 大一计算机学生、非专科转码学生</a:t>
          </a:r>
          <a:endParaRPr lang="en-US" sz="1800" kern="1200" dirty="0"/>
        </a:p>
      </dsp:txBody>
      <dsp:txXfrm>
        <a:off x="2457494" y="1415803"/>
        <a:ext cx="2231528" cy="1874484"/>
      </dsp:txXfrm>
    </dsp:sp>
    <dsp:sp modelId="{8EDA8CE7-210B-4D43-8039-056DFE253A98}">
      <dsp:nvSpPr>
        <dsp:cNvPr id="0" name=""/>
        <dsp:cNvSpPr/>
      </dsp:nvSpPr>
      <dsp:spPr>
        <a:xfrm>
          <a:off x="3104638" y="541043"/>
          <a:ext cx="937242" cy="9372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678299"/>
        <a:ext cx="662730" cy="662730"/>
      </dsp:txXfrm>
    </dsp:sp>
    <dsp:sp modelId="{03A10D3D-319C-AA4E-8D92-D0FE1A49EA19}">
      <dsp:nvSpPr>
        <dsp:cNvPr id="0" name=""/>
        <dsp:cNvSpPr/>
      </dsp:nvSpPr>
      <dsp:spPr>
        <a:xfrm>
          <a:off x="2457494" y="3352698"/>
          <a:ext cx="223152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F2D08-9673-B748-9759-4CE07C81C9D8}">
      <dsp:nvSpPr>
        <dsp:cNvPr id="0" name=""/>
        <dsp:cNvSpPr/>
      </dsp:nvSpPr>
      <dsp:spPr>
        <a:xfrm>
          <a:off x="4912176" y="228629"/>
          <a:ext cx="2231528" cy="31241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What（</a:t>
          </a:r>
          <a:r>
            <a:rPr lang="zh-CN" sz="1800" kern="1200"/>
            <a:t>我们是什么）</a:t>
          </a:r>
          <a:r>
            <a:rPr lang="en-US" sz="1800" kern="1200"/>
            <a:t>----</a:t>
          </a:r>
          <a:r>
            <a:rPr lang="zh-CN" sz="1800" kern="1200"/>
            <a:t>基于</a:t>
          </a:r>
          <a:r>
            <a:rPr lang="en-US" sz="1800" kern="1200"/>
            <a:t>AI</a:t>
          </a:r>
          <a:r>
            <a:rPr lang="zh-CN" sz="1800" kern="1200"/>
            <a:t>的算法直觉训练器</a:t>
          </a:r>
          <a:endParaRPr lang="en-US" sz="1800" kern="1200"/>
        </a:p>
      </dsp:txBody>
      <dsp:txXfrm>
        <a:off x="4912176" y="1415803"/>
        <a:ext cx="2231528" cy="1874484"/>
      </dsp:txXfrm>
    </dsp:sp>
    <dsp:sp modelId="{1A74D9F7-09C0-EC41-921F-FDB5E8D66E53}">
      <dsp:nvSpPr>
        <dsp:cNvPr id="0" name=""/>
        <dsp:cNvSpPr/>
      </dsp:nvSpPr>
      <dsp:spPr>
        <a:xfrm>
          <a:off x="5559319" y="541043"/>
          <a:ext cx="937242" cy="9372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678299"/>
        <a:ext cx="662730" cy="662730"/>
      </dsp:txXfrm>
    </dsp:sp>
    <dsp:sp modelId="{3A1449A5-2FF9-0943-B515-55803E163C93}">
      <dsp:nvSpPr>
        <dsp:cNvPr id="0" name=""/>
        <dsp:cNvSpPr/>
      </dsp:nvSpPr>
      <dsp:spPr>
        <a:xfrm>
          <a:off x="4912176" y="3352698"/>
          <a:ext cx="223152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2D422-22A1-4149-AE3A-B7B37AD2B2C1}">
      <dsp:nvSpPr>
        <dsp:cNvPr id="0" name=""/>
        <dsp:cNvSpPr/>
      </dsp:nvSpPr>
      <dsp:spPr>
        <a:xfrm>
          <a:off x="7366858" y="228629"/>
          <a:ext cx="2231528" cy="31241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When（</a:t>
          </a:r>
          <a:r>
            <a:rPr lang="zh-CN" sz="1800" kern="1200" dirty="0"/>
            <a:t>时间成本）</a:t>
          </a:r>
          <a:r>
            <a:rPr lang="en-US" sz="1800" kern="1200" dirty="0"/>
            <a:t>---</a:t>
          </a:r>
          <a:r>
            <a:rPr lang="zh-CN" altLang="en-US" sz="1800" kern="1200" dirty="0"/>
            <a:t> </a:t>
          </a:r>
          <a:r>
            <a:rPr lang="zh-CN" sz="1800" kern="1200" dirty="0"/>
            <a:t>每日</a:t>
          </a:r>
          <a:r>
            <a:rPr lang="en-US" sz="1800" kern="1200" dirty="0"/>
            <a:t>5</a:t>
          </a:r>
          <a:r>
            <a:rPr lang="zh-CN" sz="1800" kern="1200" dirty="0"/>
            <a:t>分钟，半年</a:t>
          </a:r>
          <a:r>
            <a:rPr lang="en-US" sz="1800" kern="1200" dirty="0"/>
            <a:t>400</a:t>
          </a:r>
          <a:r>
            <a:rPr lang="zh-CN" sz="1800" kern="1200" dirty="0"/>
            <a:t>题进大厂</a:t>
          </a:r>
          <a:endParaRPr lang="en-US" sz="1800" kern="1200" dirty="0"/>
        </a:p>
      </dsp:txBody>
      <dsp:txXfrm>
        <a:off x="7366858" y="1415803"/>
        <a:ext cx="2231528" cy="1874484"/>
      </dsp:txXfrm>
    </dsp:sp>
    <dsp:sp modelId="{2C04BB99-8EBD-B14A-BECD-7893674F62EE}">
      <dsp:nvSpPr>
        <dsp:cNvPr id="0" name=""/>
        <dsp:cNvSpPr/>
      </dsp:nvSpPr>
      <dsp:spPr>
        <a:xfrm>
          <a:off x="8014001" y="541043"/>
          <a:ext cx="937242" cy="9372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1257" y="678299"/>
        <a:ext cx="662730" cy="662730"/>
      </dsp:txXfrm>
    </dsp:sp>
    <dsp:sp modelId="{AA42F22E-50DC-EB44-ADE8-2F1BCC8FB359}">
      <dsp:nvSpPr>
        <dsp:cNvPr id="0" name=""/>
        <dsp:cNvSpPr/>
      </dsp:nvSpPr>
      <dsp:spPr>
        <a:xfrm>
          <a:off x="7366858" y="3352698"/>
          <a:ext cx="223152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78D1A-9874-4852-B410-EACEECB8D660}">
      <dsp:nvSpPr>
        <dsp:cNvPr id="0" name=""/>
        <dsp:cNvSpPr/>
      </dsp:nvSpPr>
      <dsp:spPr>
        <a:xfrm>
          <a:off x="0" y="4357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C9539-9942-464F-A4CE-B8A91BE01B25}">
      <dsp:nvSpPr>
        <dsp:cNvPr id="0" name=""/>
        <dsp:cNvSpPr/>
      </dsp:nvSpPr>
      <dsp:spPr>
        <a:xfrm>
          <a:off x="280776" y="213199"/>
          <a:ext cx="510503" cy="510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FD5EA-4B4B-4ED4-9A3A-C6D04907DD8F}">
      <dsp:nvSpPr>
        <dsp:cNvPr id="0" name=""/>
        <dsp:cNvSpPr/>
      </dsp:nvSpPr>
      <dsp:spPr>
        <a:xfrm>
          <a:off x="1072056" y="4357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1. </a:t>
          </a:r>
          <a:r>
            <a:rPr lang="zh-CN" sz="1400" b="0" i="0" kern="1200" baseline="0"/>
            <a:t>快速思路训练：通过多选题培养直觉，</a:t>
          </a:r>
          <a:r>
            <a:rPr lang="en-US" sz="1400" b="0" i="0" kern="1200" baseline="0"/>
            <a:t>AI</a:t>
          </a:r>
          <a:r>
            <a:rPr lang="zh-CN" sz="1400" b="0" i="0" kern="1200" baseline="0"/>
            <a:t>生成四个解题思路供选择。</a:t>
          </a:r>
          <a:endParaRPr lang="en-US" sz="1400" kern="1200"/>
        </a:p>
      </dsp:txBody>
      <dsp:txXfrm>
        <a:off x="1072056" y="4357"/>
        <a:ext cx="5434247" cy="928187"/>
      </dsp:txXfrm>
    </dsp:sp>
    <dsp:sp modelId="{90923CE7-8A36-46FC-BB74-EA0FFD9D311B}">
      <dsp:nvSpPr>
        <dsp:cNvPr id="0" name=""/>
        <dsp:cNvSpPr/>
      </dsp:nvSpPr>
      <dsp:spPr>
        <a:xfrm>
          <a:off x="0" y="1164591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8ECFE-C520-43AB-A933-8E43B55848AA}">
      <dsp:nvSpPr>
        <dsp:cNvPr id="0" name=""/>
        <dsp:cNvSpPr/>
      </dsp:nvSpPr>
      <dsp:spPr>
        <a:xfrm>
          <a:off x="280776" y="1373434"/>
          <a:ext cx="510503" cy="510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E3A40-FF86-4C2D-95B6-198FD3F0B0D4}">
      <dsp:nvSpPr>
        <dsp:cNvPr id="0" name=""/>
        <dsp:cNvSpPr/>
      </dsp:nvSpPr>
      <dsp:spPr>
        <a:xfrm>
          <a:off x="1072056" y="1164591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2. </a:t>
          </a:r>
          <a:r>
            <a:rPr lang="zh-CN" sz="1400" b="0" i="0" kern="1200" baseline="0"/>
            <a:t>高压限时训练：</a:t>
          </a:r>
          <a:r>
            <a:rPr lang="en-US" sz="1400" b="0" i="0" kern="1200" baseline="0"/>
            <a:t>AI</a:t>
          </a:r>
          <a:r>
            <a:rPr lang="zh-CN" sz="1400" b="0" i="0" kern="1200" baseline="0"/>
            <a:t>设定思路时间（如</a:t>
          </a:r>
          <a:r>
            <a:rPr lang="en-US" sz="1400" b="0" i="0" kern="1200" baseline="0"/>
            <a:t>30</a:t>
          </a:r>
          <a:r>
            <a:rPr lang="zh-CN" sz="1400" b="0" i="0" kern="1200" baseline="0"/>
            <a:t>秒、</a:t>
          </a:r>
          <a:r>
            <a:rPr lang="en-US" sz="1400" b="0" i="0" kern="1200" baseline="0"/>
            <a:t>1</a:t>
          </a:r>
          <a:r>
            <a:rPr lang="zh-CN" sz="1400" b="0" i="0" kern="1200" baseline="0"/>
            <a:t>分钟），提升应对压力能力。</a:t>
          </a:r>
          <a:endParaRPr lang="en-US" sz="1400" kern="1200"/>
        </a:p>
      </dsp:txBody>
      <dsp:txXfrm>
        <a:off x="1072056" y="1164591"/>
        <a:ext cx="5434247" cy="928187"/>
      </dsp:txXfrm>
    </dsp:sp>
    <dsp:sp modelId="{D8D27F01-5BC3-42AF-B071-92AA44C45E96}">
      <dsp:nvSpPr>
        <dsp:cNvPr id="0" name=""/>
        <dsp:cNvSpPr/>
      </dsp:nvSpPr>
      <dsp:spPr>
        <a:xfrm>
          <a:off x="0" y="2324826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0F4F4-0ECA-4D8D-9ECB-22E84320164E}">
      <dsp:nvSpPr>
        <dsp:cNvPr id="0" name=""/>
        <dsp:cNvSpPr/>
      </dsp:nvSpPr>
      <dsp:spPr>
        <a:xfrm>
          <a:off x="280776" y="2533668"/>
          <a:ext cx="510503" cy="510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D6BFF-08BC-484F-BE81-6952008EA68C}">
      <dsp:nvSpPr>
        <dsp:cNvPr id="0" name=""/>
        <dsp:cNvSpPr/>
      </dsp:nvSpPr>
      <dsp:spPr>
        <a:xfrm>
          <a:off x="1072056" y="2324826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3. </a:t>
          </a:r>
          <a:r>
            <a:rPr lang="zh-CN" sz="1400" b="0" i="0" kern="1200" baseline="0"/>
            <a:t>个性化训练：</a:t>
          </a:r>
          <a:r>
            <a:rPr lang="en-US" sz="1400" b="0" i="0" kern="1200" baseline="0"/>
            <a:t>AI</a:t>
          </a:r>
          <a:r>
            <a:rPr lang="zh-CN" sz="1400" b="0" i="0" kern="1200" baseline="0"/>
            <a:t>分析用户技能图和答题速度，定制提升计划。</a:t>
          </a:r>
          <a:endParaRPr lang="en-US" sz="1400" kern="1200"/>
        </a:p>
      </dsp:txBody>
      <dsp:txXfrm>
        <a:off x="1072056" y="2324826"/>
        <a:ext cx="5434247" cy="928187"/>
      </dsp:txXfrm>
    </dsp:sp>
    <dsp:sp modelId="{0F1D9125-3A08-4E87-9583-B1AA1FD61105}">
      <dsp:nvSpPr>
        <dsp:cNvPr id="0" name=""/>
        <dsp:cNvSpPr/>
      </dsp:nvSpPr>
      <dsp:spPr>
        <a:xfrm>
          <a:off x="0" y="3485060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1E3B-23C7-4E7F-996E-F237597B28E6}">
      <dsp:nvSpPr>
        <dsp:cNvPr id="0" name=""/>
        <dsp:cNvSpPr/>
      </dsp:nvSpPr>
      <dsp:spPr>
        <a:xfrm>
          <a:off x="280776" y="3693902"/>
          <a:ext cx="510503" cy="510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50322-F7D5-47F5-B537-0577B0FD3BE6}">
      <dsp:nvSpPr>
        <dsp:cNvPr id="0" name=""/>
        <dsp:cNvSpPr/>
      </dsp:nvSpPr>
      <dsp:spPr>
        <a:xfrm>
          <a:off x="1072056" y="3485060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4. </a:t>
          </a:r>
          <a:r>
            <a:rPr lang="zh-CN" sz="1400" b="0" i="0" kern="1200" baseline="0"/>
            <a:t>技能图可视化：直观展示用户在各算法领域的强项与不足。</a:t>
          </a:r>
          <a:endParaRPr lang="en-US" sz="1400" kern="1200"/>
        </a:p>
      </dsp:txBody>
      <dsp:txXfrm>
        <a:off x="1072056" y="3485060"/>
        <a:ext cx="5434247" cy="928187"/>
      </dsp:txXfrm>
    </dsp:sp>
    <dsp:sp modelId="{D25F9F43-102A-4B6B-90BF-593BB636D77E}">
      <dsp:nvSpPr>
        <dsp:cNvPr id="0" name=""/>
        <dsp:cNvSpPr/>
      </dsp:nvSpPr>
      <dsp:spPr>
        <a:xfrm>
          <a:off x="0" y="4645294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2609A-E22C-4F72-8793-AEC387283957}">
      <dsp:nvSpPr>
        <dsp:cNvPr id="0" name=""/>
        <dsp:cNvSpPr/>
      </dsp:nvSpPr>
      <dsp:spPr>
        <a:xfrm>
          <a:off x="280776" y="4854137"/>
          <a:ext cx="510503" cy="510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EE438-0127-4621-A94B-8061718596FD}">
      <dsp:nvSpPr>
        <dsp:cNvPr id="0" name=""/>
        <dsp:cNvSpPr/>
      </dsp:nvSpPr>
      <dsp:spPr>
        <a:xfrm>
          <a:off x="1072056" y="4645294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5. </a:t>
          </a:r>
          <a:r>
            <a:rPr lang="zh-CN" sz="1400" b="0" i="0" kern="1200" baseline="0"/>
            <a:t>记忆曲线训练法：结合记忆曲线，通过定期复习，巩固算法知识。</a:t>
          </a:r>
          <a:br>
            <a:rPr lang="zh-CN" sz="1400" kern="1200" baseline="0"/>
          </a:br>
          <a:br>
            <a:rPr lang="zh-CN" sz="1400" kern="1200" baseline="0"/>
          </a:br>
          <a:endParaRPr lang="en-US" sz="1400" kern="1200"/>
        </a:p>
      </dsp:txBody>
      <dsp:txXfrm>
        <a:off x="1072056" y="4645294"/>
        <a:ext cx="5434247" cy="928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17957-0ED0-40DC-BE68-6E9A364F596C}">
      <dsp:nvSpPr>
        <dsp:cNvPr id="0" name=""/>
        <dsp:cNvSpPr/>
      </dsp:nvSpPr>
      <dsp:spPr>
        <a:xfrm>
          <a:off x="1810231" y="1320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C5D46-2F32-4208-A134-92E6AF511523}">
      <dsp:nvSpPr>
        <dsp:cNvPr id="0" name=""/>
        <dsp:cNvSpPr/>
      </dsp:nvSpPr>
      <dsp:spPr>
        <a:xfrm>
          <a:off x="2270918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493F-0D29-4D98-AAE7-126A36CDCDA6}">
      <dsp:nvSpPr>
        <dsp:cNvPr id="0" name=""/>
        <dsp:cNvSpPr/>
      </dsp:nvSpPr>
      <dsp:spPr>
        <a:xfrm>
          <a:off x="1119199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b="1" kern="1200" baseline="0"/>
            <a:t>花园机制</a:t>
          </a:r>
          <a:r>
            <a:rPr lang="zh-CN" sz="2100" kern="1200" baseline="0"/>
            <a:t>：每朵花代表一个知识点，激励学习。</a:t>
          </a:r>
          <a:endParaRPr lang="en-US" sz="2100" kern="1200"/>
        </a:p>
      </dsp:txBody>
      <dsp:txXfrm>
        <a:off x="1119199" y="2848200"/>
        <a:ext cx="3543750" cy="720000"/>
      </dsp:txXfrm>
    </dsp:sp>
    <dsp:sp modelId="{6810A987-C9C4-42AC-A13A-AA09DDD06624}">
      <dsp:nvSpPr>
        <dsp:cNvPr id="0" name=""/>
        <dsp:cNvSpPr/>
      </dsp:nvSpPr>
      <dsp:spPr>
        <a:xfrm>
          <a:off x="5974137" y="1320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48886-E3A4-40F2-8421-FA16D92D7E9E}">
      <dsp:nvSpPr>
        <dsp:cNvPr id="0" name=""/>
        <dsp:cNvSpPr/>
      </dsp:nvSpPr>
      <dsp:spPr>
        <a:xfrm>
          <a:off x="6434824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36E6-27F1-43FA-B711-40E8683D0424}">
      <dsp:nvSpPr>
        <dsp:cNvPr id="0" name=""/>
        <dsp:cNvSpPr/>
      </dsp:nvSpPr>
      <dsp:spPr>
        <a:xfrm>
          <a:off x="5283106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b="1" kern="1200" baseline="0"/>
            <a:t>社交互动</a:t>
          </a:r>
          <a:r>
            <a:rPr lang="zh-CN" sz="2100" kern="1200" baseline="0"/>
            <a:t>：探访同学花园，完成挑战题目。</a:t>
          </a:r>
          <a:endParaRPr lang="en-US" sz="2100" kern="1200"/>
        </a:p>
      </dsp:txBody>
      <dsp:txXfrm>
        <a:off x="5283106" y="2848200"/>
        <a:ext cx="354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E67E3-B248-4D00-9C9E-5221BAD9860A}">
      <dsp:nvSpPr>
        <dsp:cNvPr id="0" name=""/>
        <dsp:cNvSpPr/>
      </dsp:nvSpPr>
      <dsp:spPr>
        <a:xfrm>
          <a:off x="638099" y="305700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9A40B-3B51-4E73-A745-24C5E2F005F7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6CC67-B9BA-46A4-86F8-A3CEA2165669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700" b="1" kern="1200" baseline="0"/>
            <a:t>免费和订阅版</a:t>
          </a:r>
          <a:r>
            <a:rPr lang="zh-CN" sz="1700" kern="1200" baseline="0"/>
            <a:t>：订阅版解锁更多题型。</a:t>
          </a:r>
          <a:endParaRPr lang="en-US" sz="1700" kern="1200"/>
        </a:p>
      </dsp:txBody>
      <dsp:txXfrm>
        <a:off x="89662" y="2555700"/>
        <a:ext cx="2812500" cy="720000"/>
      </dsp:txXfrm>
    </dsp:sp>
    <dsp:sp modelId="{790724ED-D79F-440A-B52F-454B637AD16C}">
      <dsp:nvSpPr>
        <dsp:cNvPr id="0" name=""/>
        <dsp:cNvSpPr/>
      </dsp:nvSpPr>
      <dsp:spPr>
        <a:xfrm>
          <a:off x="3942787" y="305700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F48B2-DB64-4FA1-A6F9-4B123422E36C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8B215-1156-4C8B-9164-510484B69FB3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700" b="1" kern="1200" baseline="0"/>
            <a:t>广告收入</a:t>
          </a:r>
          <a:r>
            <a:rPr lang="zh-CN" sz="1700" kern="1200" baseline="0"/>
            <a:t>。</a:t>
          </a:r>
          <a:endParaRPr lang="en-US" sz="1700" kern="1200"/>
        </a:p>
      </dsp:txBody>
      <dsp:txXfrm>
        <a:off x="3394350" y="2555700"/>
        <a:ext cx="2812500" cy="720000"/>
      </dsp:txXfrm>
    </dsp:sp>
    <dsp:sp modelId="{088C2EB7-6743-4599-B771-3214CBF62A62}">
      <dsp:nvSpPr>
        <dsp:cNvPr id="0" name=""/>
        <dsp:cNvSpPr/>
      </dsp:nvSpPr>
      <dsp:spPr>
        <a:xfrm>
          <a:off x="7247475" y="305700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732AD-A1AF-4F83-836F-97BD1479211C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D01ED-4445-4CCC-A7EA-1C51D4BBD52A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700" b="1" kern="1200" baseline="0"/>
            <a:t>高校合作</a:t>
          </a:r>
          <a:r>
            <a:rPr lang="zh-CN" sz="1700" kern="1200" baseline="0"/>
            <a:t>：为卖课机构提供课后复习平台，增强课堂互动。</a:t>
          </a:r>
          <a:endParaRPr lang="en-US" sz="1700" kern="1200"/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640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018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8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9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0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aradawn.si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5F19-8B4E-0337-7FFD-1AE79832D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力扣种花人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E7A96-0CD9-0A08-3582-E80C5D121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培养新质算法生产力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EC1078-288E-4103-73EE-23ABB44BFCE3}"/>
              </a:ext>
            </a:extLst>
          </p:cNvPr>
          <p:cNvSpPr txBox="1">
            <a:spLocks/>
          </p:cNvSpPr>
          <p:nvPr/>
        </p:nvSpPr>
        <p:spPr>
          <a:xfrm>
            <a:off x="2679906" y="4576764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IOS</a:t>
            </a:r>
            <a:r>
              <a:rPr lang="zh-CN" altLang="en-US" dirty="0"/>
              <a:t>应用：</a:t>
            </a:r>
            <a:r>
              <a:rPr lang="en-US" altLang="zh-CN" dirty="0"/>
              <a:t>flowers don’t 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EB5-3D16-9FD2-7A09-FF26482C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b="0" i="0" u="none" strike="noStrike">
                <a:effectLst/>
                <a:latin typeface="-apple-system"/>
              </a:rPr>
              <a:t>商业模式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2F8F39-665C-C4ED-EE44-82073396D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032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8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14A0-2542-DC70-DC95-F2C72927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团队实力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DF82-CC09-C4BE-3A17-9B1AA899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8"/>
            <a:ext cx="9601200" cy="3581400"/>
          </a:xfrm>
        </p:spPr>
        <p:txBody>
          <a:bodyPr/>
          <a:lstStyle/>
          <a:p>
            <a:pPr marL="0" indent="0" algn="l">
              <a:buNone/>
            </a:pPr>
            <a:endParaRPr lang="en-US" altLang="zh-CN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杨泽远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：字节跳动实习，数学与计算机，开发过高评分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IOS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朱瑞杰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芝加哥大学材料博士，多次竞赛获奖。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温汉磊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纯数学专业，算法研究与前端架构。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吴浩然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计算机研究生，后端和系统。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刘昕沂：</a:t>
            </a:r>
            <a:r>
              <a:rPr lang="en-US" altLang="zh-CN" dirty="0">
                <a:solidFill>
                  <a:srgbClr val="000000"/>
                </a:solidFill>
              </a:rPr>
              <a:t>API</a:t>
            </a:r>
            <a:r>
              <a:rPr lang="zh-CN" altLang="en-US" dirty="0">
                <a:solidFill>
                  <a:srgbClr val="000000"/>
                </a:solidFill>
              </a:rPr>
              <a:t>与数据库。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0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0B2C-E292-7E12-BEDA-3EB10B8B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苹果商店</a:t>
            </a:r>
            <a:r>
              <a:rPr lang="zh-CN" altLang="en-US" sz="4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（美区）“</a:t>
            </a:r>
            <a:r>
              <a:rPr lang="en-US" altLang="zh-CN" sz="4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flowers don’t die”</a:t>
            </a:r>
            <a:endParaRPr lang="en-US" sz="4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428027-E6FA-B496-EB52-30496E7E7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558" b="5375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79EB-0907-CEEE-179C-16BE2552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cap="all" dirty="0"/>
              <a:t>计划书太长？可看视频演示</a:t>
            </a:r>
            <a:endParaRPr lang="en-US" sz="3600" cap="al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79F7A-A6DA-5AD1-D97F-7309BE102E43}"/>
              </a:ext>
            </a:extLst>
          </p:cNvPr>
          <p:cNvSpPr txBox="1"/>
          <p:nvPr/>
        </p:nvSpPr>
        <p:spPr>
          <a:xfrm>
            <a:off x="1371600" y="1557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https://faradawn.site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F0FFB-D72E-9B54-50E5-74C00C62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21969"/>
            <a:ext cx="7772400" cy="39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3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2220-D417-FBB8-776C-C8EB40FB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err="1"/>
              <a:t>项目背景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53646-8CC9-60AC-0A8D-5F70302AA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74771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33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7296-6206-14A4-F599-D946C40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dirty="0"/>
              <a:t>4w</a:t>
            </a:r>
            <a:r>
              <a:rPr lang="zh-CN" altLang="en-US" dirty="0"/>
              <a:t>分析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219D69-3324-65E1-F214-B46E6C0DC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92179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69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76A4-137D-F7C9-43F0-914B1B3B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痛点和解药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D5F3-33F8-592E-A011-567FFD932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14863" cy="3581400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传统刷题写出完整代码耗时，</a:t>
            </a:r>
            <a:endParaRPr lang="zh-CN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高压面试缺乏在压力下迅速解题的能力</a:t>
            </a:r>
            <a:endParaRPr lang="zh-CN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面试只会写代码但讲不出宏观思路</a:t>
            </a:r>
            <a:endParaRPr lang="zh-CN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刷完题就忘</a:t>
            </a:r>
            <a:endParaRPr lang="zh-CN" alt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E92930-C468-29AD-E82C-A1AA694534FC}"/>
              </a:ext>
            </a:extLst>
          </p:cNvPr>
          <p:cNvSpPr txBox="1">
            <a:spLocks/>
          </p:cNvSpPr>
          <p:nvPr/>
        </p:nvSpPr>
        <p:spPr>
          <a:xfrm>
            <a:off x="6472237" y="2286000"/>
            <a:ext cx="4614863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思路训练可以刷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倍更多的题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高压面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AI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规定这道题的思考时间，让用户快速反应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AI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生成的题解可以三句话让面试官听懂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AI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根据记忆曲线定制化复习计划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4D356-ED5D-9747-7599-43B3AA34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应用亮点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9332DAB-7AD1-6F1A-E8CA-80EC91974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00088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36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DB82-DEA9-2A8C-9C06-84E0352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技术细节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1AD29-A337-81E5-D5D2-9D5BA59E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10186991" cy="4214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AD0C8C-0001-FD5E-D3EF-15CC0B187A74}"/>
              </a:ext>
            </a:extLst>
          </p:cNvPr>
          <p:cNvSpPr txBox="1"/>
          <p:nvPr/>
        </p:nvSpPr>
        <p:spPr>
          <a:xfrm>
            <a:off x="3629025" y="231457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百度</a:t>
            </a:r>
            <a:r>
              <a:rPr lang="zh-CN" altLang="en-US" dirty="0"/>
              <a:t> </a:t>
            </a:r>
            <a:r>
              <a:rPr lang="en-US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Builder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F0CDE-C05D-4519-72DD-CD0FBBC29450}"/>
              </a:ext>
            </a:extLst>
          </p:cNvPr>
          <p:cNvSpPr txBox="1"/>
          <p:nvPr/>
        </p:nvSpPr>
        <p:spPr>
          <a:xfrm>
            <a:off x="1371600" y="1546265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用户发送做哪种类别题目的请求，</a:t>
            </a:r>
            <a:r>
              <a:rPr lang="en-US" altLang="zh-CN" dirty="0"/>
              <a:t>AI</a:t>
            </a:r>
            <a:r>
              <a:rPr lang="zh-CN" altLang="en-US" dirty="0"/>
              <a:t>返回定制化的题目和直觉选项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3B27D-B80A-AB3F-6883-4598D7B9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b="0" i="0" u="none" strike="noStrike">
                <a:effectLst/>
                <a:latin typeface="-webkit-standard"/>
              </a:rPr>
              <a:t>游戏化学习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E4D32-9017-E759-B3CB-32A5559F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551146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6762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480</TotalTime>
  <Words>510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-webkit-standard</vt:lpstr>
      <vt:lpstr>Arial</vt:lpstr>
      <vt:lpstr>Franklin Gothic Book</vt:lpstr>
      <vt:lpstr>Crop</vt:lpstr>
      <vt:lpstr>《力扣种花人》</vt:lpstr>
      <vt:lpstr>苹果商店（美区）“flowers don’t die”</vt:lpstr>
      <vt:lpstr>计划书太长？可看视频演示</vt:lpstr>
      <vt:lpstr>项目背景</vt:lpstr>
      <vt:lpstr>4w分析</vt:lpstr>
      <vt:lpstr>痛点和解药</vt:lpstr>
      <vt:lpstr>应用亮点</vt:lpstr>
      <vt:lpstr>技术细节</vt:lpstr>
      <vt:lpstr>游戏化学习</vt:lpstr>
      <vt:lpstr>商业模式</vt:lpstr>
      <vt:lpstr>团队实力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 Don’t Die 项目计划书</dc:title>
  <dc:creator>Faradawn Yang</dc:creator>
  <cp:lastModifiedBy>Faradawn Yang</cp:lastModifiedBy>
  <cp:revision>6</cp:revision>
  <dcterms:created xsi:type="dcterms:W3CDTF">2024-06-20T21:39:38Z</dcterms:created>
  <dcterms:modified xsi:type="dcterms:W3CDTF">2024-06-24T03:52:58Z</dcterms:modified>
</cp:coreProperties>
</file>