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A2DD-3A48-4BBA-A45A-3CB8AAA407A1}" type="datetimeFigureOut">
              <a:rPr lang="en-CA" smtClean="0"/>
              <a:t>2015-10-31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70E3-AC70-4D36-BFD1-8A51B91833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6215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A2DD-3A48-4BBA-A45A-3CB8AAA407A1}" type="datetimeFigureOut">
              <a:rPr lang="en-CA" smtClean="0"/>
              <a:t>2015-10-31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70E3-AC70-4D36-BFD1-8A51B91833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3894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A2DD-3A48-4BBA-A45A-3CB8AAA407A1}" type="datetimeFigureOut">
              <a:rPr lang="en-CA" smtClean="0"/>
              <a:t>2015-10-31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70E3-AC70-4D36-BFD1-8A51B91833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9208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A2DD-3A48-4BBA-A45A-3CB8AAA407A1}" type="datetimeFigureOut">
              <a:rPr lang="en-CA" smtClean="0"/>
              <a:t>2015-10-31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70E3-AC70-4D36-BFD1-8A51B91833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6486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A2DD-3A48-4BBA-A45A-3CB8AAA407A1}" type="datetimeFigureOut">
              <a:rPr lang="en-CA" smtClean="0"/>
              <a:t>2015-10-31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70E3-AC70-4D36-BFD1-8A51B91833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5694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A2DD-3A48-4BBA-A45A-3CB8AAA407A1}" type="datetimeFigureOut">
              <a:rPr lang="en-CA" smtClean="0"/>
              <a:t>2015-10-31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70E3-AC70-4D36-BFD1-8A51B91833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7323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A2DD-3A48-4BBA-A45A-3CB8AAA407A1}" type="datetimeFigureOut">
              <a:rPr lang="en-CA" smtClean="0"/>
              <a:t>2015-10-31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70E3-AC70-4D36-BFD1-8A51B91833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8398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A2DD-3A48-4BBA-A45A-3CB8AAA407A1}" type="datetimeFigureOut">
              <a:rPr lang="en-CA" smtClean="0"/>
              <a:t>2015-10-31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70E3-AC70-4D36-BFD1-8A51B91833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837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A2DD-3A48-4BBA-A45A-3CB8AAA407A1}" type="datetimeFigureOut">
              <a:rPr lang="en-CA" smtClean="0"/>
              <a:t>2015-10-31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70E3-AC70-4D36-BFD1-8A51B91833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6742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A2DD-3A48-4BBA-A45A-3CB8AAA407A1}" type="datetimeFigureOut">
              <a:rPr lang="en-CA" smtClean="0"/>
              <a:t>2015-10-31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70E3-AC70-4D36-BFD1-8A51B91833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3902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A2DD-3A48-4BBA-A45A-3CB8AAA407A1}" type="datetimeFigureOut">
              <a:rPr lang="en-CA" smtClean="0"/>
              <a:t>2015-10-31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70E3-AC70-4D36-BFD1-8A51B91833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038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AA2DD-3A48-4BBA-A45A-3CB8AAA407A1}" type="datetimeFigureOut">
              <a:rPr lang="en-CA" smtClean="0"/>
              <a:t>2015-10-31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C70E3-AC70-4D36-BFD1-8A51B91833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5795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 smtClean="0"/>
              <a:t>Talos</a:t>
            </a:r>
            <a:r>
              <a:rPr lang="en-CA" dirty="0" smtClean="0"/>
              <a:t> Origins Progress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939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Changes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[STORY] No more Greek Mythology -&gt; Sci-fi</a:t>
            </a:r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[MECHANIC] Grapple Exploration</a:t>
            </a:r>
          </a:p>
          <a:p>
            <a:endParaRPr lang="en-CA" dirty="0"/>
          </a:p>
          <a:p>
            <a:r>
              <a:rPr lang="en-CA" dirty="0" smtClean="0"/>
              <a:t>[MECHANIC] </a:t>
            </a:r>
            <a:r>
              <a:rPr lang="en-CA" dirty="0" err="1" smtClean="0"/>
              <a:t>BreadCrumb</a:t>
            </a:r>
            <a:r>
              <a:rPr lang="en-CA" dirty="0" smtClean="0"/>
              <a:t> Trail -&gt; Track Exploration</a:t>
            </a:r>
          </a:p>
          <a:p>
            <a:pPr marL="0" indent="0">
              <a:buNone/>
            </a:pPr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4455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Gamplay</a:t>
            </a:r>
            <a:r>
              <a:rPr lang="en-CA" dirty="0" smtClean="0"/>
              <a:t> </a:t>
            </a:r>
            <a:r>
              <a:rPr lang="en-CA" dirty="0" err="1" smtClean="0"/>
              <a:t>ScreenShot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900702"/>
            <a:ext cx="7886700" cy="4201184"/>
          </a:xfrm>
        </p:spPr>
      </p:pic>
    </p:spTree>
    <p:extLst>
      <p:ext uri="{BB962C8B-B14F-4D97-AF65-F5344CB8AC3E}">
        <p14:creationId xmlns:p14="http://schemas.microsoft.com/office/powerpoint/2010/main" val="383392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Work In Progress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[MECHANIC] Purchase Upgrades in Ship</a:t>
            </a:r>
          </a:p>
          <a:p>
            <a:endParaRPr lang="en-CA" dirty="0"/>
          </a:p>
          <a:p>
            <a:r>
              <a:rPr lang="en-CA" dirty="0"/>
              <a:t>[GAMEPLAY] Enemy kills matter -&gt; </a:t>
            </a:r>
            <a:r>
              <a:rPr lang="en-CA" dirty="0" smtClean="0"/>
              <a:t>Currency</a:t>
            </a:r>
          </a:p>
          <a:p>
            <a:endParaRPr lang="en-CA" dirty="0"/>
          </a:p>
          <a:p>
            <a:r>
              <a:rPr lang="en-CA" dirty="0" smtClean="0"/>
              <a:t>[ENEMIES] Enemy Variety + Behaviour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6417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53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Talos Origins Progress</vt:lpstr>
      <vt:lpstr>Changes</vt:lpstr>
      <vt:lpstr>Gamplay ScreenShot</vt:lpstr>
      <vt:lpstr>Work In 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Talos Origins Progress</dc:title>
  <dc:creator>Eric Provencher</dc:creator>
  <cp:lastModifiedBy>Eric Provencher</cp:lastModifiedBy>
  <cp:revision>3</cp:revision>
  <dcterms:created xsi:type="dcterms:W3CDTF">2015-10-31T22:29:13Z</dcterms:created>
  <dcterms:modified xsi:type="dcterms:W3CDTF">2015-10-31T22:37:40Z</dcterms:modified>
</cp:coreProperties>
</file>