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16"/>
  </p:notesMasterIdLst>
  <p:sldIdLst>
    <p:sldId id="552" r:id="rId2"/>
    <p:sldId id="257" r:id="rId3"/>
    <p:sldId id="566" r:id="rId4"/>
    <p:sldId id="586" r:id="rId5"/>
    <p:sldId id="585" r:id="rId6"/>
    <p:sldId id="588" r:id="rId7"/>
    <p:sldId id="584" r:id="rId8"/>
    <p:sldId id="583" r:id="rId9"/>
    <p:sldId id="582" r:id="rId10"/>
    <p:sldId id="580" r:id="rId11"/>
    <p:sldId id="589" r:id="rId12"/>
    <p:sldId id="578" r:id="rId13"/>
    <p:sldId id="292" r:id="rId14"/>
    <p:sldId id="568" r:id="rId15"/>
  </p:sldIdLst>
  <p:sldSz cx="9144000" cy="6858000" type="screen4x3"/>
  <p:notesSz cx="9144000" cy="6858000"/>
  <p:defaultText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2pPr>
    <a:lvl3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3pPr>
    <a:lvl4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4pPr>
    <a:lvl5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5pPr>
    <a:lvl6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6pPr>
    <a:lvl7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7pPr>
    <a:lvl8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8pPr>
    <a:lvl9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7A2ABF-AC23-4FDE-891B-5FEA6CFB3428}">
  <a:tblStyle styleId="{7C7A2ABF-AC23-4FDE-891B-5FEA6CFB342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9906" autoAdjust="0"/>
    <p:restoredTop sz="89964" autoAdjust="0"/>
  </p:normalViewPr>
  <p:slideViewPr>
    <p:cSldViewPr snapToGrid="0">
      <p:cViewPr varScale="1">
        <p:scale>
          <a:sx n="74" d="100"/>
          <a:sy n="74" d="100"/>
        </p:scale>
        <p:origin x="1133" y="67"/>
      </p:cViewPr>
      <p:guideLst>
        <p:guide orient="horz" pos="2880"/>
        <p:guide pos="2160"/>
      </p:guideLst>
    </p:cSldViewPr>
  </p:slideViewPr>
  <p:outlineViewPr>
    <p:cViewPr>
      <p:scale>
        <a:sx n="33" d="100"/>
        <a:sy n="33" d="100"/>
      </p:scale>
      <p:origin x="0" y="1102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Google Shape;3;n"/>
          <p:cNvSpPr>
            <a:spLocks noGrp="1" noRot="1" noChangeAspect="1" noEditPoints="1"/>
          </p:cNvSpPr>
          <p:nvPr>
            <p:ph type="sldImg" idx="2"/>
          </p:nvPr>
        </p:nvSpPr>
        <p:spPr>
          <a:xfrm>
            <a:off x="1524300" y="514350"/>
            <a:ext cx="6096300" cy="2571750"/>
          </a:xfrm>
          <a:custGeom>
            <a:avLst/>
            <a:gdLst/>
            <a:ahLst/>
            <a:cxnLst/>
            <a:rect l="l" t="t" r="r" b="b"/>
            <a:pathLst>
              <a:path w="120000" h="12000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sm" len="sm"/>
            <a:tailEnd type="none" w="sm" len="sm"/>
          </a:ln>
        </p:spPr>
        <p:txBody>
          <a:bodyPr/>
          <a:lstStyle/>
          <a:p>
            <a:endParaRPr/>
          </a:p>
        </p:txBody>
      </p:sp>
      <p:sp>
        <p:nvSpPr>
          <p:cNvPr id="4" name="Google Shape;4;n"/>
          <p:cNvSpPr>
            <a:spLocks noGrp="1" noEditPoints="1"/>
          </p:cNvSpPr>
          <p:nvPr>
            <p:ph type="body" idx="1"/>
          </p:nvPr>
        </p:nvSpPr>
        <p:spPr>
          <a:xfrm>
            <a:off x="914400" y="3257550"/>
            <a:ext cx="7315200" cy="3086100"/>
          </a:xfrm>
          <a:prstGeom prst="rect">
            <a:avLst/>
          </a:prstGeom>
          <a:noFill/>
          <a:ln>
            <a:noFill/>
          </a:ln>
        </p:spPr>
        <p:txBody>
          <a:bodyPr spcFirstLastPara="1" wrap="square" lIns="91425" tIns="91425" rIns="91425" bIns="91425" anchor="t">
            <a:noAutofit/>
          </a:bodyPr>
          <a:lstStyle>
            <a:lvl1pPr marL="45720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lvl="0"/>
            <a:endParaRPr/>
          </a:p>
        </p:txBody>
      </p:sp>
    </p:spTree>
    <p:extLst>
      <p:ext uri="{BB962C8B-B14F-4D97-AF65-F5344CB8AC3E}">
        <p14:creationId xmlns:p14="http://schemas.microsoft.com/office/powerpoint/2010/main" val="2648426679"/>
      </p:ext>
    </p:extLst>
  </p:cSld>
  <p:clrMap bg1="lt1" tx1="dk1" bg2="dk2" tx2="lt2" accent1="accent1" accent2="accent2" accent3="accent3" accent4="accent4" accent5="accent5" accent6="accent6" hlink="hlink" folHlink="folHlink"/>
  <p:hf sldNum="0" hdr="0" ftr="0" dt="0"/>
  <p:notesStyle>
    <a:lvl1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2pPr>
    <a:lvl3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3pPr>
    <a:lvl4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4pPr>
    <a:lvl5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5pPr>
    <a:lvl6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6pPr>
    <a:lvl7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7pPr>
    <a:lvl8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8pPr>
    <a:lvl9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Google Shape;43;p1:notes"/>
          <p:cNvSpPr>
            <a:spLocks noGrp="1" noEditPoints="1"/>
          </p:cNvSpPr>
          <p:nvPr>
            <p:ph type="body" idx="1"/>
          </p:nvPr>
        </p:nvSpPr>
        <p:spPr>
          <a:xfrm>
            <a:off x="914400" y="3257550"/>
            <a:ext cx="7315200" cy="3086100"/>
          </a:xfrm>
          <a:prstGeom prst="rect">
            <a:avLst/>
          </a:prstGeom>
        </p:spPr>
        <p:txBody>
          <a:bodyPr spcFirstLastPara="1" wrap="square" lIns="91425" tIns="91425" rIns="91425" bIns="91425" anchor="t">
            <a:noAutofit/>
          </a:bodyPr>
          <a:lstStyle/>
          <a:p>
            <a:pPr marL="0" indent="0" algn="l" rtl="0">
              <a:spcBef>
                <a:spcPts val="0"/>
              </a:spcBef>
              <a:spcAft>
                <a:spcPts val="0"/>
              </a:spcAft>
              <a:buNone/>
            </a:pPr>
            <a:endParaRPr/>
          </a:p>
        </p:txBody>
      </p:sp>
      <p:sp>
        <p:nvSpPr>
          <p:cNvPr id="44" name="Google Shape;44;p1:notes"/>
          <p:cNvSpPr>
            <a:spLocks noGrp="1" noRot="1" noChangeAspect="1" noEditPoints="1"/>
          </p:cNvSpPr>
          <p:nvPr>
            <p:ph type="sldImg" idx="2"/>
          </p:nvPr>
        </p:nvSpPr>
        <p:spPr>
          <a:xfrm>
            <a:off x="2857500" y="514350"/>
            <a:ext cx="3429000" cy="257175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2857500" y="514350"/>
            <a:ext cx="3429000" cy="2571750"/>
          </a:xfrm>
          <a:prstGeom prst="rect">
            <a:avLst/>
          </a:prstGeom>
        </p:spPr>
        <p:txBody>
          <a:bodyPr/>
          <a:lstStyle/>
          <a:p>
            <a:endParaRPr/>
          </a:p>
        </p:txBody>
      </p:sp>
      <p:sp>
        <p:nvSpPr>
          <p:cNvPr id="3" name="Text Placeholder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2857500" y="514350"/>
            <a:ext cx="3429000" cy="2571750"/>
          </a:xfrm>
          <a:prstGeom prst="rect">
            <a:avLst/>
          </a:prstGeom>
        </p:spPr>
        <p:txBody>
          <a:bodyPr/>
          <a:lstStyle/>
          <a:p>
            <a:endParaRPr/>
          </a:p>
        </p:txBody>
      </p:sp>
      <p:sp>
        <p:nvSpPr>
          <p:cNvPr id="3" name="Text Placeholder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2857500" y="514350"/>
            <a:ext cx="3429000" cy="2571750"/>
          </a:xfrm>
          <a:prstGeom prst="rect">
            <a:avLst/>
          </a:prstGeom>
        </p:spPr>
        <p:txBody>
          <a:bodyPr/>
          <a:lstStyle/>
          <a:p>
            <a:endParaRPr/>
          </a:p>
        </p:txBody>
      </p:sp>
      <p:sp>
        <p:nvSpPr>
          <p:cNvPr id="3" name="Text Placeholder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2" name="Google Shape;332;g5cc8714c89_2_35:notes"/>
          <p:cNvSpPr>
            <a:spLocks noGrp="1" noRot="1" noChangeAspect="1" noEditPoints="1"/>
          </p:cNvSpPr>
          <p:nvPr>
            <p:ph type="sldImg" idx="2"/>
          </p:nvPr>
        </p:nvSpPr>
        <p:spPr>
          <a:xfrm>
            <a:off x="2857500" y="514350"/>
            <a:ext cx="3429000" cy="257175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
        <p:nvSpPr>
          <p:cNvPr id="333" name="Google Shape;333;g5cc8714c89_2_35:notes"/>
          <p:cNvSpPr>
            <a:spLocks noGrp="1" noEditPoints="1"/>
          </p:cNvSpPr>
          <p:nvPr>
            <p:ph type="body" idx="1"/>
          </p:nvPr>
        </p:nvSpPr>
        <p:spPr>
          <a:xfrm>
            <a:off x="914400" y="3257550"/>
            <a:ext cx="7315200" cy="3086100"/>
          </a:xfrm>
          <a:prstGeom prst="rect">
            <a:avLst/>
          </a:prstGeom>
        </p:spPr>
        <p:txBody>
          <a:bodyPr spcFirstLastPara="1" wrap="square" lIns="91425" tIns="91425" rIns="91425" bIns="91425" anchor="t">
            <a:noAutofit/>
          </a:bodyPr>
          <a:lstStyle/>
          <a:p>
            <a:pPr mar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5" name="Google Shape;355;g5cc8714c89_0_308:notes"/>
          <p:cNvSpPr>
            <a:spLocks noGrp="1" noRot="1" noChangeAspect="1" noEditPoints="1"/>
          </p:cNvSpPr>
          <p:nvPr>
            <p:ph type="sldImg" idx="2"/>
          </p:nvPr>
        </p:nvSpPr>
        <p:spPr>
          <a:xfrm>
            <a:off x="2857500" y="514350"/>
            <a:ext cx="3429000" cy="257175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
        <p:nvSpPr>
          <p:cNvPr id="356" name="Google Shape;356;g5cc8714c89_0_308:notes"/>
          <p:cNvSpPr>
            <a:spLocks noGrp="1" noEditPoints="1"/>
          </p:cNvSpPr>
          <p:nvPr>
            <p:ph type="body" idx="1"/>
          </p:nvPr>
        </p:nvSpPr>
        <p:spPr>
          <a:xfrm>
            <a:off x="914400" y="3257550"/>
            <a:ext cx="7315200" cy="3086100"/>
          </a:xfrm>
          <a:prstGeom prst="rect">
            <a:avLst/>
          </a:prstGeom>
        </p:spPr>
        <p:txBody>
          <a:bodyPr spcFirstLastPara="1" wrap="square" lIns="91425" tIns="91425" rIns="91425" bIns="91425" anchor="t">
            <a:noAutofit/>
          </a:bodyPr>
          <a:lstStyle/>
          <a:p>
            <a:pPr mar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 name="Google Shape;59;g5cc8714c89_0_4:notes"/>
          <p:cNvSpPr>
            <a:spLocks noGrp="1" noEditPoints="1"/>
          </p:cNvSpPr>
          <p:nvPr>
            <p:ph type="body" idx="1"/>
          </p:nvPr>
        </p:nvSpPr>
        <p:spPr>
          <a:xfrm>
            <a:off x="914400" y="3257550"/>
            <a:ext cx="7315200" cy="3086100"/>
          </a:xfrm>
          <a:prstGeom prst="rect">
            <a:avLst/>
          </a:prstGeom>
        </p:spPr>
        <p:txBody>
          <a:bodyPr spcFirstLastPara="1" wrap="square" lIns="91425" tIns="91425" rIns="91425" bIns="91425" anchor="t">
            <a:noAutofit/>
          </a:bodyPr>
          <a:lstStyle/>
          <a:p>
            <a:pPr marL="0" indent="0" algn="l" rtl="0">
              <a:spcBef>
                <a:spcPts val="0"/>
              </a:spcBef>
              <a:spcAft>
                <a:spcPts val="0"/>
              </a:spcAft>
              <a:buNone/>
            </a:pPr>
            <a:endParaRPr/>
          </a:p>
        </p:txBody>
      </p:sp>
      <p:sp>
        <p:nvSpPr>
          <p:cNvPr id="60" name="Google Shape;60;g5cc8714c89_0_4:notes"/>
          <p:cNvSpPr>
            <a:spLocks noGrp="1" noRot="1" noChangeAspect="1" noEditPoints="1"/>
          </p:cNvSpPr>
          <p:nvPr>
            <p:ph type="sldImg" idx="2"/>
          </p:nvPr>
        </p:nvSpPr>
        <p:spPr>
          <a:xfrm>
            <a:off x="2857500" y="514350"/>
            <a:ext cx="3429000" cy="257175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2857950" y="514350"/>
            <a:ext cx="3429000" cy="2571750"/>
          </a:xfrm>
          <a:prstGeom prst="rect">
            <a:avLst/>
          </a:prstGeom>
        </p:spPr>
        <p:txBody>
          <a:bodyPr/>
          <a:lstStyle/>
          <a:p>
            <a:endParaRPr/>
          </a:p>
        </p:txBody>
      </p:sp>
      <p:sp>
        <p:nvSpPr>
          <p:cNvPr id="3" name="Text Placeholder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2857950" y="514350"/>
            <a:ext cx="3429000" cy="2571750"/>
          </a:xfrm>
          <a:prstGeom prst="rect">
            <a:avLst/>
          </a:prstGeom>
        </p:spPr>
        <p:txBody>
          <a:bodyPr/>
          <a:lstStyle/>
          <a:p>
            <a:endParaRPr/>
          </a:p>
        </p:txBody>
      </p:sp>
      <p:sp>
        <p:nvSpPr>
          <p:cNvPr id="3" name="Text Placeholder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2857950" y="514350"/>
            <a:ext cx="3429000" cy="2571750"/>
          </a:xfrm>
          <a:prstGeom prst="rect">
            <a:avLst/>
          </a:prstGeom>
        </p:spPr>
        <p:txBody>
          <a:bodyPr/>
          <a:lstStyle/>
          <a:p>
            <a:endParaRPr/>
          </a:p>
        </p:txBody>
      </p:sp>
      <p:sp>
        <p:nvSpPr>
          <p:cNvPr id="3" name="Text Placeholder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2857950" y="514350"/>
            <a:ext cx="3429000" cy="2571750"/>
          </a:xfrm>
          <a:prstGeom prst="rect">
            <a:avLst/>
          </a:prstGeom>
        </p:spPr>
        <p:txBody>
          <a:bodyPr/>
          <a:lstStyle/>
          <a:p>
            <a:endParaRPr/>
          </a:p>
        </p:txBody>
      </p:sp>
      <p:sp>
        <p:nvSpPr>
          <p:cNvPr id="3" name="Text Placeholder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2857500" y="514350"/>
            <a:ext cx="3429000" cy="2571750"/>
          </a:xfrm>
        </p:spPr>
        <p:txBody>
          <a:bodyPr/>
          <a:lstStyle/>
          <a:p>
            <a:endParaRPr/>
          </a:p>
        </p:txBody>
      </p:sp>
      <p:sp>
        <p:nvSpPr>
          <p:cNvPr id="3" name="Notes Placeholder 2"/>
          <p:cNvSpPr>
            <a:spLocks noGrp="1" noEditPoints="1"/>
          </p:cNvSpPr>
          <p:nvPr>
            <p:ph type="body" idx="1"/>
          </p:nvPr>
        </p:nvSpPr>
        <p:spPr/>
        <p:txBody>
          <a:bodyPr/>
          <a:lstStyle/>
          <a:p>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2857950" y="514350"/>
            <a:ext cx="3429000" cy="2571750"/>
          </a:xfrm>
          <a:prstGeom prst="rect">
            <a:avLst/>
          </a:prstGeom>
        </p:spPr>
        <p:txBody>
          <a:bodyPr/>
          <a:lstStyle/>
          <a:p>
            <a:endParaRPr/>
          </a:p>
        </p:txBody>
      </p:sp>
      <p:sp>
        <p:nvSpPr>
          <p:cNvPr id="3" name="Text Placeholder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2857950" y="514350"/>
            <a:ext cx="3429000" cy="2571750"/>
          </a:xfrm>
          <a:prstGeom prst="rect">
            <a:avLst/>
          </a:prstGeom>
        </p:spPr>
        <p:txBody>
          <a:bodyPr/>
          <a:lstStyle/>
          <a:p>
            <a:endParaRPr/>
          </a:p>
        </p:txBody>
      </p:sp>
      <p:sp>
        <p:nvSpPr>
          <p:cNvPr id="3" name="Text Placeholder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OBJECT">
    <p:spTree>
      <p:nvGrpSpPr>
        <p:cNvPr id="1" name=""/>
        <p:cNvGrpSpPr/>
        <p:nvPr/>
      </p:nvGrpSpPr>
      <p:grpSpPr>
        <a:xfrm>
          <a:off x="0" y="0"/>
          <a:ext cx="0" cy="0"/>
          <a:chOff x="0" y="0"/>
          <a:chExt cx="0" cy="0"/>
        </a:xfrm>
      </p:grpSpPr>
      <p:sp>
        <p:nvSpPr>
          <p:cNvPr id="15" name="Google Shape;15;p28"/>
          <p:cNvSpPr>
            <a:spLocks noGrp="1" noEditPoints="1"/>
          </p:cNvSpPr>
          <p:nvPr>
            <p:ph type="title"/>
          </p:nvPr>
        </p:nvSpPr>
        <p:spPr>
          <a:xfrm>
            <a:off x="1753870" y="482930"/>
            <a:ext cx="5636259" cy="697230"/>
          </a:xfrm>
          <a:prstGeom prst="rect">
            <a:avLst/>
          </a:prstGeom>
          <a:noFill/>
          <a:ln>
            <a:noFill/>
          </a:ln>
        </p:spPr>
        <p:txBody>
          <a:bodyPr spcFirstLastPara="1" wrap="square" lIns="0" tIns="0" rIns="0" bIns="0" anchor="t">
            <a:spAutoFit/>
          </a:bodyPr>
          <a:lstStyle>
            <a:lvl1pPr algn="l">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6" name="Google Shape;16;p28"/>
          <p:cNvSpPr>
            <a:spLocks noGrp="1" noEditPoints="1"/>
          </p:cNvSpPr>
          <p:nvPr>
            <p:ph type="body" idx="1"/>
          </p:nvPr>
        </p:nvSpPr>
        <p:spPr>
          <a:xfrm>
            <a:off x="535940" y="1570180"/>
            <a:ext cx="8073390" cy="3409315"/>
          </a:xfrm>
          <a:prstGeom prst="rect">
            <a:avLst/>
          </a:prstGeom>
          <a:noFill/>
          <a:ln>
            <a:noFill/>
          </a:ln>
        </p:spPr>
        <p:txBody>
          <a:bodyPr spcFirstLastPara="1" wrap="square" lIns="0" tIns="0" rIns="0" bIns="0" anchor="t">
            <a:spAutoFit/>
          </a:bodyPr>
          <a:lstStyle>
            <a:lvl1pPr marL="457200" indent="-228600" algn="l">
              <a:spcBef>
                <a:spcPts val="0"/>
              </a:spcBef>
              <a:spcAft>
                <a:spcPts val="0"/>
              </a:spcAft>
              <a:buSzPts val="1400"/>
              <a:buNone/>
              <a:defRPr sz="2400" b="0" i="0">
                <a:solidFill>
                  <a:schemeClr val="dk1"/>
                </a:solidFill>
                <a:latin typeface="Century Schoolbook"/>
                <a:ea typeface="Century Schoolbook"/>
                <a:cs typeface="Century Schoolbook"/>
                <a:sym typeface="Century Schoolbook"/>
              </a:defRPr>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pPr lvl="0"/>
            <a:endParaRPr/>
          </a:p>
        </p:txBody>
      </p:sp>
      <p:sp>
        <p:nvSpPr>
          <p:cNvPr id="17" name="Google Shape;17;p28"/>
          <p:cNvSpPr>
            <a:spLocks noGrp="1" noEditPoints="1"/>
          </p:cNvSpPr>
          <p:nvPr>
            <p:ph type="ftr" idx="11"/>
          </p:nvPr>
        </p:nvSpPr>
        <p:spPr>
          <a:xfrm>
            <a:off x="1379347" y="5917197"/>
            <a:ext cx="7220584" cy="768984"/>
          </a:xfrm>
          <a:prstGeom prst="rect">
            <a:avLst/>
          </a:prstGeom>
          <a:noFill/>
          <a:ln>
            <a:noFill/>
          </a:ln>
        </p:spPr>
        <p:txBody>
          <a:bodyPr spcFirstLastPara="1" wrap="square" lIns="0" tIns="0" rIns="0" bIns="0" anchor="t">
            <a:spAutoFit/>
          </a:bodyPr>
          <a:lstStyle>
            <a:lvl1pPr algn="l">
              <a:spcBef>
                <a:spcPts val="0"/>
              </a:spcBef>
              <a:spcAft>
                <a:spcPts val="0"/>
              </a:spcAft>
              <a:buSzPts val="1400"/>
              <a:buNone/>
              <a:defRPr sz="1800" b="1" i="0">
                <a:solidFill>
                  <a:srgbClr val="00006C"/>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8" name="Google Shape;18;p28"/>
          <p:cNvSpPr>
            <a:spLocks noGrp="1" noEditPoints="1"/>
          </p:cNvSpPr>
          <p:nvPr>
            <p:ph type="dt" idx="10"/>
          </p:nvPr>
        </p:nvSpPr>
        <p:spPr>
          <a:xfrm>
            <a:off x="457200" y="6377940"/>
            <a:ext cx="2103120" cy="342900"/>
          </a:xfrm>
          <a:prstGeom prst="rect">
            <a:avLst/>
          </a:prstGeom>
          <a:noFill/>
          <a:ln>
            <a:noFill/>
          </a:ln>
        </p:spPr>
        <p:txBody>
          <a:bodyPr spcFirstLastPara="1" wrap="square" lIns="0" tIns="0" rIns="0" bIns="0" anchor="t">
            <a:spAutoFit/>
          </a:bodyPr>
          <a:lstStyle>
            <a:lvl1pPr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9" name="Google Shape;19;p28"/>
          <p:cNvSpPr>
            <a:spLocks noGrp="1" noEditPoints="1"/>
          </p:cNvSpPr>
          <p:nvPr>
            <p:ph type="sldNum" idx="12"/>
          </p:nvPr>
        </p:nvSpPr>
        <p:spPr>
          <a:xfrm>
            <a:off x="6583680" y="6377940"/>
            <a:ext cx="2103120" cy="342900"/>
          </a:xfrm>
          <a:prstGeom prst="rect">
            <a:avLst/>
          </a:prstGeom>
          <a:noFill/>
          <a:ln>
            <a:noFill/>
          </a:ln>
        </p:spPr>
        <p:txBody>
          <a:bodyPr spcFirstLastPara="1" wrap="square" lIns="0" tIns="0" rIns="0" bIns="0" anchor="t">
            <a:spAutoFit/>
          </a:bodyPr>
          <a:lstStyle>
            <a:lvl1pPr mar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indent="0" algn="r" rtl="0">
              <a:spcBef>
                <a:spcPts val="0"/>
              </a:spcBef>
              <a:spcAft>
                <a:spcPts val="0"/>
              </a:spcAft>
              <a:buNone/>
            </a:pPr>
            <a:fld id="{00000000-1234-1234-1234-123412341234}" type="slidenum">
              <a:rPr lang="en-US"/>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1" name="Google Shape;21;p29"/>
          <p:cNvSpPr>
            <a:spLocks noGrp="1" noEditPoints="1"/>
          </p:cNvSpPr>
          <p:nvPr>
            <p:ph type="ctrTitle"/>
          </p:nvPr>
        </p:nvSpPr>
        <p:spPr>
          <a:xfrm>
            <a:off x="803554" y="214706"/>
            <a:ext cx="7536891" cy="1244600"/>
          </a:xfrm>
          <a:prstGeom prst="rect">
            <a:avLst/>
          </a:prstGeom>
          <a:noFill/>
          <a:ln>
            <a:noFill/>
          </a:ln>
        </p:spPr>
        <p:txBody>
          <a:bodyPr spcFirstLastPara="1" wrap="square" lIns="0" tIns="0" rIns="0" bIns="0" anchor="t">
            <a:spAutoFit/>
          </a:bodyPr>
          <a:lstStyle>
            <a:lvl1pPr algn="l">
              <a:spcBef>
                <a:spcPts val="0"/>
              </a:spcBef>
              <a:spcAft>
                <a:spcPts val="0"/>
              </a:spcAft>
              <a:buSzPts val="1400"/>
              <a:buNone/>
              <a:defRPr sz="40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22" name="Google Shape;22;p29"/>
          <p:cNvSpPr>
            <a:spLocks noGrp="1" noEditPoints="1"/>
          </p:cNvSpPr>
          <p:nvPr>
            <p:ph type="subTitle" idx="1"/>
          </p:nvPr>
        </p:nvSpPr>
        <p:spPr>
          <a:xfrm>
            <a:off x="1371600" y="3840480"/>
            <a:ext cx="6400800" cy="1714500"/>
          </a:xfrm>
          <a:prstGeom prst="rect">
            <a:avLst/>
          </a:prstGeom>
          <a:noFill/>
          <a:ln>
            <a:noFill/>
          </a:ln>
        </p:spPr>
        <p:txBody>
          <a:bodyPr spcFirstLastPara="1" wrap="square" lIns="0" tIns="0" rIns="0" bIns="0" anchor="t">
            <a:spAutoFit/>
          </a:bodyPr>
          <a:lstStyle>
            <a:lvl1pPr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pPr lvl="0"/>
            <a:endParaRPr/>
          </a:p>
        </p:txBody>
      </p:sp>
      <p:sp>
        <p:nvSpPr>
          <p:cNvPr id="23" name="Google Shape;23;p29"/>
          <p:cNvSpPr>
            <a:spLocks noGrp="1" noEditPoints="1"/>
          </p:cNvSpPr>
          <p:nvPr>
            <p:ph type="ftr" idx="11"/>
          </p:nvPr>
        </p:nvSpPr>
        <p:spPr>
          <a:xfrm>
            <a:off x="1379347" y="5917197"/>
            <a:ext cx="7220584" cy="768984"/>
          </a:xfrm>
          <a:prstGeom prst="rect">
            <a:avLst/>
          </a:prstGeom>
          <a:noFill/>
          <a:ln>
            <a:noFill/>
          </a:ln>
        </p:spPr>
        <p:txBody>
          <a:bodyPr spcFirstLastPara="1" wrap="square" lIns="0" tIns="0" rIns="0" bIns="0" anchor="t">
            <a:spAutoFit/>
          </a:bodyPr>
          <a:lstStyle>
            <a:lvl1pPr algn="l">
              <a:spcBef>
                <a:spcPts val="0"/>
              </a:spcBef>
              <a:spcAft>
                <a:spcPts val="0"/>
              </a:spcAft>
              <a:buSzPts val="1400"/>
              <a:buNone/>
              <a:defRPr sz="1800" b="1" i="0">
                <a:solidFill>
                  <a:srgbClr val="00006C"/>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24" name="Google Shape;24;p29"/>
          <p:cNvSpPr>
            <a:spLocks noGrp="1" noEditPoints="1"/>
          </p:cNvSpPr>
          <p:nvPr>
            <p:ph type="dt" idx="10"/>
          </p:nvPr>
        </p:nvSpPr>
        <p:spPr>
          <a:xfrm>
            <a:off x="457200" y="6377940"/>
            <a:ext cx="2103120" cy="342900"/>
          </a:xfrm>
          <a:prstGeom prst="rect">
            <a:avLst/>
          </a:prstGeom>
          <a:noFill/>
          <a:ln>
            <a:noFill/>
          </a:ln>
        </p:spPr>
        <p:txBody>
          <a:bodyPr spcFirstLastPara="1" wrap="square" lIns="0" tIns="0" rIns="0" bIns="0" anchor="t">
            <a:spAutoFit/>
          </a:bodyPr>
          <a:lstStyle>
            <a:lvl1pPr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25" name="Google Shape;25;p29"/>
          <p:cNvSpPr>
            <a:spLocks noGrp="1" noEditPoints="1"/>
          </p:cNvSpPr>
          <p:nvPr>
            <p:ph type="sldNum" idx="12"/>
          </p:nvPr>
        </p:nvSpPr>
        <p:spPr>
          <a:xfrm>
            <a:off x="6583680" y="6377940"/>
            <a:ext cx="2103120" cy="342900"/>
          </a:xfrm>
          <a:prstGeom prst="rect">
            <a:avLst/>
          </a:prstGeom>
          <a:noFill/>
          <a:ln>
            <a:noFill/>
          </a:ln>
        </p:spPr>
        <p:txBody>
          <a:bodyPr spcFirstLastPara="1" wrap="square" lIns="0" tIns="0" rIns="0" bIns="0" anchor="t">
            <a:spAutoFit/>
          </a:bodyPr>
          <a:lstStyle>
            <a:lvl1pPr mar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indent="0" algn="r" rtl="0">
              <a:spcBef>
                <a:spcPts val="0"/>
              </a:spcBef>
              <a:spcAft>
                <a:spcPts val="0"/>
              </a:spcAft>
              <a:buNone/>
            </a:pPr>
            <a:fld id="{00000000-1234-1234-1234-123412341234}" type="slidenum">
              <a:rPr lang="en-US"/>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7" name="Google Shape;27;p30"/>
          <p:cNvSpPr>
            <a:spLocks noGrp="1" noEditPoints="1"/>
          </p:cNvSpPr>
          <p:nvPr>
            <p:ph type="title"/>
          </p:nvPr>
        </p:nvSpPr>
        <p:spPr>
          <a:xfrm>
            <a:off x="1753870" y="482930"/>
            <a:ext cx="5636259" cy="697230"/>
          </a:xfrm>
          <a:prstGeom prst="rect">
            <a:avLst/>
          </a:prstGeom>
          <a:noFill/>
          <a:ln>
            <a:noFill/>
          </a:ln>
        </p:spPr>
        <p:txBody>
          <a:bodyPr spcFirstLastPara="1" wrap="square" lIns="0" tIns="0" rIns="0" bIns="0" anchor="t">
            <a:spAutoFit/>
          </a:bodyPr>
          <a:lstStyle>
            <a:lvl1pPr algn="l">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28" name="Google Shape;28;p30"/>
          <p:cNvSpPr>
            <a:spLocks noGrp="1" noEditPoints="1"/>
          </p:cNvSpPr>
          <p:nvPr>
            <p:ph type="ftr" idx="11"/>
          </p:nvPr>
        </p:nvSpPr>
        <p:spPr>
          <a:xfrm>
            <a:off x="1379347" y="5917197"/>
            <a:ext cx="7220584" cy="768984"/>
          </a:xfrm>
          <a:prstGeom prst="rect">
            <a:avLst/>
          </a:prstGeom>
          <a:noFill/>
          <a:ln>
            <a:noFill/>
          </a:ln>
        </p:spPr>
        <p:txBody>
          <a:bodyPr spcFirstLastPara="1" wrap="square" lIns="0" tIns="0" rIns="0" bIns="0" anchor="t">
            <a:spAutoFit/>
          </a:bodyPr>
          <a:lstStyle>
            <a:lvl1pPr algn="l">
              <a:spcBef>
                <a:spcPts val="0"/>
              </a:spcBef>
              <a:spcAft>
                <a:spcPts val="0"/>
              </a:spcAft>
              <a:buSzPts val="1400"/>
              <a:buNone/>
              <a:defRPr sz="1800" b="1" i="0">
                <a:solidFill>
                  <a:srgbClr val="00006C"/>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29" name="Google Shape;29;p30"/>
          <p:cNvSpPr>
            <a:spLocks noGrp="1" noEditPoints="1"/>
          </p:cNvSpPr>
          <p:nvPr>
            <p:ph type="dt" idx="10"/>
          </p:nvPr>
        </p:nvSpPr>
        <p:spPr>
          <a:xfrm>
            <a:off x="457200" y="6377940"/>
            <a:ext cx="2103120" cy="342900"/>
          </a:xfrm>
          <a:prstGeom prst="rect">
            <a:avLst/>
          </a:prstGeom>
          <a:noFill/>
          <a:ln>
            <a:noFill/>
          </a:ln>
        </p:spPr>
        <p:txBody>
          <a:bodyPr spcFirstLastPara="1" wrap="square" lIns="0" tIns="0" rIns="0" bIns="0" anchor="t">
            <a:spAutoFit/>
          </a:bodyPr>
          <a:lstStyle>
            <a:lvl1pPr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30" name="Google Shape;30;p30"/>
          <p:cNvSpPr>
            <a:spLocks noGrp="1" noEditPoints="1"/>
          </p:cNvSpPr>
          <p:nvPr>
            <p:ph type="sldNum" idx="12"/>
          </p:nvPr>
        </p:nvSpPr>
        <p:spPr>
          <a:xfrm>
            <a:off x="6583680" y="6377940"/>
            <a:ext cx="2103120" cy="342900"/>
          </a:xfrm>
          <a:prstGeom prst="rect">
            <a:avLst/>
          </a:prstGeom>
          <a:noFill/>
          <a:ln>
            <a:noFill/>
          </a:ln>
        </p:spPr>
        <p:txBody>
          <a:bodyPr spcFirstLastPara="1" wrap="square" lIns="0" tIns="0" rIns="0" bIns="0" anchor="t">
            <a:spAutoFit/>
          </a:bodyPr>
          <a:lstStyle>
            <a:lvl1pPr mar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indent="0" algn="r" rtl="0">
              <a:spcBef>
                <a:spcPts val="0"/>
              </a:spcBef>
              <a:spcAft>
                <a:spcPts val="0"/>
              </a:spcAft>
              <a:buNone/>
            </a:pPr>
            <a:fld id="{00000000-1234-1234-1234-123412341234}" type="slidenum">
              <a:rPr lang="en-US"/>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36" name="Google Shape;36;p32"/>
          <p:cNvSpPr>
            <a:spLocks noGrp="1" noEditPoints="1"/>
          </p:cNvSpPr>
          <p:nvPr>
            <p:ph type="title"/>
          </p:nvPr>
        </p:nvSpPr>
        <p:spPr>
          <a:xfrm>
            <a:off x="1753870" y="482930"/>
            <a:ext cx="5636259" cy="697230"/>
          </a:xfrm>
          <a:prstGeom prst="rect">
            <a:avLst/>
          </a:prstGeom>
          <a:noFill/>
          <a:ln>
            <a:noFill/>
          </a:ln>
        </p:spPr>
        <p:txBody>
          <a:bodyPr spcFirstLastPara="1" wrap="square" lIns="0" tIns="0" rIns="0" bIns="0" anchor="t">
            <a:spAutoFit/>
          </a:bodyPr>
          <a:lstStyle>
            <a:lvl1pPr algn="l">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37" name="Google Shape;37;p32"/>
          <p:cNvSpPr>
            <a:spLocks noGrp="1" noEditPoints="1"/>
          </p:cNvSpPr>
          <p:nvPr>
            <p:ph type="body" idx="1"/>
          </p:nvPr>
        </p:nvSpPr>
        <p:spPr>
          <a:xfrm>
            <a:off x="457200" y="1577340"/>
            <a:ext cx="3977640" cy="4526280"/>
          </a:xfrm>
          <a:prstGeom prst="rect">
            <a:avLst/>
          </a:prstGeom>
          <a:noFill/>
          <a:ln>
            <a:noFill/>
          </a:ln>
        </p:spPr>
        <p:txBody>
          <a:bodyPr spcFirstLastPara="1" wrap="square" lIns="0" tIns="0" rIns="0" bIns="0" anchor="t">
            <a:spAutoFit/>
          </a:bodyPr>
          <a:lstStyle>
            <a:lvl1pPr marL="45720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pPr lvl="0"/>
            <a:endParaRPr/>
          </a:p>
        </p:txBody>
      </p:sp>
      <p:sp>
        <p:nvSpPr>
          <p:cNvPr id="38" name="Google Shape;38;p32"/>
          <p:cNvSpPr>
            <a:spLocks noGrp="1" noEditPoints="1"/>
          </p:cNvSpPr>
          <p:nvPr>
            <p:ph type="body" idx="2"/>
          </p:nvPr>
        </p:nvSpPr>
        <p:spPr>
          <a:xfrm>
            <a:off x="4709160" y="1577340"/>
            <a:ext cx="3977640" cy="4526280"/>
          </a:xfrm>
          <a:prstGeom prst="rect">
            <a:avLst/>
          </a:prstGeom>
          <a:noFill/>
          <a:ln>
            <a:noFill/>
          </a:ln>
        </p:spPr>
        <p:txBody>
          <a:bodyPr spcFirstLastPara="1" wrap="square" lIns="0" tIns="0" rIns="0" bIns="0" anchor="t">
            <a:spAutoFit/>
          </a:bodyPr>
          <a:lstStyle>
            <a:lvl1pPr marL="45720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pPr lvl="0"/>
            <a:endParaRPr/>
          </a:p>
        </p:txBody>
      </p:sp>
      <p:sp>
        <p:nvSpPr>
          <p:cNvPr id="39" name="Google Shape;39;p32"/>
          <p:cNvSpPr>
            <a:spLocks noGrp="1" noEditPoints="1"/>
          </p:cNvSpPr>
          <p:nvPr>
            <p:ph type="ftr" idx="11"/>
          </p:nvPr>
        </p:nvSpPr>
        <p:spPr>
          <a:xfrm>
            <a:off x="1379347" y="5917197"/>
            <a:ext cx="7220584" cy="768984"/>
          </a:xfrm>
          <a:prstGeom prst="rect">
            <a:avLst/>
          </a:prstGeom>
          <a:noFill/>
          <a:ln>
            <a:noFill/>
          </a:ln>
        </p:spPr>
        <p:txBody>
          <a:bodyPr spcFirstLastPara="1" wrap="square" lIns="0" tIns="0" rIns="0" bIns="0" anchor="t">
            <a:spAutoFit/>
          </a:bodyPr>
          <a:lstStyle>
            <a:lvl1pPr algn="l">
              <a:spcBef>
                <a:spcPts val="0"/>
              </a:spcBef>
              <a:spcAft>
                <a:spcPts val="0"/>
              </a:spcAft>
              <a:buSzPts val="1400"/>
              <a:buNone/>
              <a:defRPr sz="1800" b="1" i="0">
                <a:solidFill>
                  <a:srgbClr val="00006C"/>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40" name="Google Shape;40;p32"/>
          <p:cNvSpPr>
            <a:spLocks noGrp="1" noEditPoints="1"/>
          </p:cNvSpPr>
          <p:nvPr>
            <p:ph type="dt" idx="10"/>
          </p:nvPr>
        </p:nvSpPr>
        <p:spPr>
          <a:xfrm>
            <a:off x="457200" y="6377940"/>
            <a:ext cx="2103120" cy="342900"/>
          </a:xfrm>
          <a:prstGeom prst="rect">
            <a:avLst/>
          </a:prstGeom>
          <a:noFill/>
          <a:ln>
            <a:noFill/>
          </a:ln>
        </p:spPr>
        <p:txBody>
          <a:bodyPr spcFirstLastPara="1" wrap="square" lIns="0" tIns="0" rIns="0" bIns="0" anchor="t">
            <a:spAutoFit/>
          </a:bodyPr>
          <a:lstStyle>
            <a:lvl1pPr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41" name="Google Shape;41;p32"/>
          <p:cNvSpPr>
            <a:spLocks noGrp="1" noEditPoints="1"/>
          </p:cNvSpPr>
          <p:nvPr>
            <p:ph type="sldNum" idx="12"/>
          </p:nvPr>
        </p:nvSpPr>
        <p:spPr>
          <a:xfrm>
            <a:off x="6583680" y="6377940"/>
            <a:ext cx="2103120" cy="342900"/>
          </a:xfrm>
          <a:prstGeom prst="rect">
            <a:avLst/>
          </a:prstGeom>
          <a:noFill/>
          <a:ln>
            <a:noFill/>
          </a:ln>
        </p:spPr>
        <p:txBody>
          <a:bodyPr spcFirstLastPara="1" wrap="square" lIns="0" tIns="0" rIns="0" bIns="0" anchor="t">
            <a:spAutoFit/>
          </a:bodyPr>
          <a:lstStyle>
            <a:lvl1pPr mar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indent="0" algn="r" rtl="0">
              <a:spcBef>
                <a:spcPts val="0"/>
              </a:spcBef>
              <a:spcAft>
                <a:spcPts val="0"/>
              </a:spcAft>
              <a:buNone/>
            </a:pPr>
            <a:fld id="{00000000-1234-1234-1234-123412341234}" type="slidenum">
              <a:rPr lang="en-US"/>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 name="Google Shape;6;p27"/>
          <p:cNvSpPr/>
          <p:nvPr/>
        </p:nvSpPr>
        <p:spPr>
          <a:xfrm>
            <a:off x="0" y="5816578"/>
            <a:ext cx="1062142" cy="1041418"/>
          </a:xfrm>
          <a:prstGeom prst="rect">
            <a:avLst/>
          </a:prstGeom>
          <a:blipFill>
            <a:blip r:embed="rId6">
              <a:alphaModFix/>
            </a:blip>
            <a:srcRect/>
            <a:stretch>
              <a:fillRect/>
            </a:stretch>
          </a:blipFill>
          <a:ln>
            <a:noFill/>
          </a:ln>
        </p:spPr>
        <p:txBody>
          <a:bodyPr spcFirstLastPara="1" wrap="square" lIns="0" tIns="0" rIns="0" bIns="0" anchor="t">
            <a:noAutofit/>
          </a:bodyPr>
          <a:lstStyle/>
          <a:p>
            <a:pPr marL="0" marR="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27"/>
          <p:cNvSpPr/>
          <p:nvPr/>
        </p:nvSpPr>
        <p:spPr>
          <a:xfrm>
            <a:off x="0" y="5638800"/>
            <a:ext cx="9144000" cy="152400"/>
          </a:xfrm>
          <a:custGeom>
            <a:avLst/>
            <a:gdLst/>
            <a:ahLst/>
            <a:cxnLst/>
            <a:rect l="l" t="t" r="r" b="b"/>
            <a:pathLst>
              <a:path w="9144000" h="152400">
                <a:moveTo>
                  <a:pt x="0" y="152400"/>
                </a:moveTo>
                <a:lnTo>
                  <a:pt x="9144000" y="152400"/>
                </a:lnTo>
                <a:lnTo>
                  <a:pt x="9144000" y="0"/>
                </a:lnTo>
                <a:lnTo>
                  <a:pt x="0" y="0"/>
                </a:lnTo>
                <a:lnTo>
                  <a:pt x="0" y="152400"/>
                </a:lnTo>
                <a:close/>
              </a:path>
            </a:pathLst>
          </a:custGeom>
          <a:solidFill>
            <a:srgbClr val="00006C"/>
          </a:solidFill>
          <a:ln>
            <a:noFill/>
          </a:ln>
        </p:spPr>
        <p:txBody>
          <a:bodyPr spcFirstLastPara="1" wrap="square" lIns="0" tIns="0" rIns="0" bIns="0" anchor="t">
            <a:noAutofit/>
          </a:bodyPr>
          <a:lstStyle/>
          <a:p>
            <a:pPr marL="0" marR="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27"/>
          <p:cNvSpPr/>
          <p:nvPr/>
        </p:nvSpPr>
        <p:spPr>
          <a:xfrm>
            <a:off x="0" y="5638800"/>
            <a:ext cx="9144000" cy="152400"/>
          </a:xfrm>
          <a:custGeom>
            <a:avLst/>
            <a:gdLst/>
            <a:ahLst/>
            <a:cxnLst/>
            <a:rect l="l" t="t" r="r" b="b"/>
            <a:pathLst>
              <a:path w="9144000" h="152400">
                <a:moveTo>
                  <a:pt x="0" y="152400"/>
                </a:moveTo>
                <a:lnTo>
                  <a:pt x="9144000" y="152400"/>
                </a:lnTo>
                <a:lnTo>
                  <a:pt x="9144000" y="0"/>
                </a:lnTo>
                <a:lnTo>
                  <a:pt x="0" y="0"/>
                </a:lnTo>
                <a:lnTo>
                  <a:pt x="0" y="152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oAutofit/>
          </a:bodyPr>
          <a:lstStyle/>
          <a:p>
            <a:pPr marL="0" marR="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27"/>
          <p:cNvSpPr>
            <a:spLocks noGrp="1" noEditPoints="1"/>
          </p:cNvSpPr>
          <p:nvPr>
            <p:ph type="title"/>
          </p:nvPr>
        </p:nvSpPr>
        <p:spPr>
          <a:xfrm>
            <a:off x="1753870" y="482930"/>
            <a:ext cx="5636259" cy="697230"/>
          </a:xfrm>
          <a:prstGeom prst="rect">
            <a:avLst/>
          </a:prstGeom>
          <a:noFill/>
          <a:ln>
            <a:noFill/>
          </a:ln>
        </p:spPr>
        <p:txBody>
          <a:bodyPr spcFirstLastPara="1" wrap="square" lIns="0" tIns="0" rIns="0" bIns="0" anchor="t">
            <a:spAutoFit/>
          </a:bodyPr>
          <a:lstStyle>
            <a:lvl1pPr marR="0" algn="l" rtl="0">
              <a:spcBef>
                <a:spcPts val="0"/>
              </a:spcBef>
              <a:spcAft>
                <a:spcPts val="0"/>
              </a:spcAft>
              <a:buSzPts val="1400"/>
              <a:buNone/>
              <a:defRPr sz="4400" b="1" i="0" u="none" strike="noStrike" cap="none">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27"/>
          <p:cNvSpPr>
            <a:spLocks noGrp="1" noEditPoints="1"/>
          </p:cNvSpPr>
          <p:nvPr>
            <p:ph type="body" idx="1"/>
          </p:nvPr>
        </p:nvSpPr>
        <p:spPr>
          <a:xfrm>
            <a:off x="535940" y="1570180"/>
            <a:ext cx="8073390" cy="3409315"/>
          </a:xfrm>
          <a:prstGeom prst="rect">
            <a:avLst/>
          </a:prstGeom>
          <a:noFill/>
          <a:ln>
            <a:noFill/>
          </a:ln>
        </p:spPr>
        <p:txBody>
          <a:bodyPr spcFirstLastPara="1" wrap="square" lIns="0" tIns="0" rIns="0" bIns="0" anchor="t">
            <a:spAutoFit/>
          </a:bodyPr>
          <a:lstStyle>
            <a:lvl1pPr marL="457200" marR="0" indent="-228600" algn="l" rtl="0">
              <a:spcBef>
                <a:spcPts val="0"/>
              </a:spcBef>
              <a:spcAft>
                <a:spcPts val="0"/>
              </a:spcAft>
              <a:buSzPts val="1400"/>
              <a:buNone/>
              <a:defRPr sz="2400" b="0" i="0" u="none" strike="noStrike" cap="none">
                <a:solidFill>
                  <a:schemeClr val="dk1"/>
                </a:solidFill>
                <a:latin typeface="Century Schoolbook"/>
                <a:ea typeface="Century Schoolbook"/>
                <a:cs typeface="Century Schoolbook"/>
                <a:sym typeface="Century Schoolbook"/>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pPr lvl="0"/>
            <a:endParaRPr/>
          </a:p>
        </p:txBody>
      </p:sp>
      <p:sp>
        <p:nvSpPr>
          <p:cNvPr id="11" name="Google Shape;11;p27"/>
          <p:cNvSpPr>
            <a:spLocks noGrp="1" noEditPoints="1"/>
          </p:cNvSpPr>
          <p:nvPr>
            <p:ph type="ftr" idx="11"/>
          </p:nvPr>
        </p:nvSpPr>
        <p:spPr>
          <a:xfrm>
            <a:off x="1379347" y="5917197"/>
            <a:ext cx="7220584" cy="768984"/>
          </a:xfrm>
          <a:prstGeom prst="rect">
            <a:avLst/>
          </a:prstGeom>
          <a:noFill/>
          <a:ln>
            <a:noFill/>
          </a:ln>
        </p:spPr>
        <p:txBody>
          <a:bodyPr spcFirstLastPara="1" wrap="square" lIns="0" tIns="0" rIns="0" bIns="0" anchor="t">
            <a:spAutoFit/>
          </a:bodyPr>
          <a:lstStyle>
            <a:lvl1pPr marR="0" algn="l" rtl="0">
              <a:spcBef>
                <a:spcPts val="0"/>
              </a:spcBef>
              <a:spcAft>
                <a:spcPts val="0"/>
              </a:spcAft>
              <a:buSzPts val="1400"/>
              <a:buNone/>
              <a:defRPr sz="1800" b="1" i="0">
                <a:solidFill>
                  <a:srgbClr val="00006C"/>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27"/>
          <p:cNvSpPr>
            <a:spLocks noGrp="1" noEditPoints="1"/>
          </p:cNvSpPr>
          <p:nvPr>
            <p:ph type="dt" idx="10"/>
          </p:nvPr>
        </p:nvSpPr>
        <p:spPr>
          <a:xfrm>
            <a:off x="457200" y="6377940"/>
            <a:ext cx="2103120" cy="342900"/>
          </a:xfrm>
          <a:prstGeom prst="rect">
            <a:avLst/>
          </a:prstGeom>
          <a:noFill/>
          <a:ln>
            <a:noFill/>
          </a:ln>
        </p:spPr>
        <p:txBody>
          <a:bodyPr spcFirstLastPara="1" wrap="square" lIns="0" tIns="0" rIns="0" bIns="0" anchor="t">
            <a:spAutoFit/>
          </a:bodyPr>
          <a:lstStyle>
            <a:lvl1pPr marR="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a:spLocks noGrp="1" noEditPoints="1"/>
          </p:cNvSpPr>
          <p:nvPr>
            <p:ph type="sldNum" idx="12"/>
          </p:nvPr>
        </p:nvSpPr>
        <p:spPr>
          <a:xfrm>
            <a:off x="6583680" y="6377940"/>
            <a:ext cx="2103120" cy="342900"/>
          </a:xfrm>
          <a:prstGeom prst="rect">
            <a:avLst/>
          </a:prstGeom>
          <a:noFill/>
          <a:ln>
            <a:noFill/>
          </a:ln>
        </p:spPr>
        <p:txBody>
          <a:bodyPr spcFirstLastPara="1" wrap="square" lIns="0" tIns="0" rIns="0" bIns="0" anchor="t">
            <a:spAutoFit/>
          </a:bodyPr>
          <a:lstStyle>
            <a:lvl1pPr marL="0" marR="0" indent="0" algn="r" rtl="0">
              <a:spcBef>
                <a:spcPts val="0"/>
              </a:spcBef>
              <a:buNone/>
              <a:defRPr sz="1800" b="0" u="none">
                <a:solidFill>
                  <a:srgbClr val="888888"/>
                </a:solidFill>
                <a:latin typeface="Calibri"/>
                <a:ea typeface="Calibri"/>
                <a:cs typeface="Calibri"/>
                <a:sym typeface="Calibri"/>
              </a:defRPr>
            </a:lvl1pPr>
            <a:lvl2pPr marL="0" marR="0" lvl="1" indent="0" algn="r" rtl="0">
              <a:spcBef>
                <a:spcPts val="0"/>
              </a:spcBef>
              <a:buNone/>
              <a:defRPr sz="1800" b="0" u="none">
                <a:solidFill>
                  <a:srgbClr val="888888"/>
                </a:solidFill>
                <a:latin typeface="Calibri"/>
                <a:ea typeface="Calibri"/>
                <a:cs typeface="Calibri"/>
                <a:sym typeface="Calibri"/>
              </a:defRPr>
            </a:lvl2pPr>
            <a:lvl3pPr marL="0" marR="0" lvl="2" indent="0" algn="r" rtl="0">
              <a:spcBef>
                <a:spcPts val="0"/>
              </a:spcBef>
              <a:buNone/>
              <a:defRPr sz="1800" b="0" u="none">
                <a:solidFill>
                  <a:srgbClr val="888888"/>
                </a:solidFill>
                <a:latin typeface="Calibri"/>
                <a:ea typeface="Calibri"/>
                <a:cs typeface="Calibri"/>
                <a:sym typeface="Calibri"/>
              </a:defRPr>
            </a:lvl3pPr>
            <a:lvl4pPr marL="0" marR="0" lvl="3" indent="0" algn="r" rtl="0">
              <a:spcBef>
                <a:spcPts val="0"/>
              </a:spcBef>
              <a:buNone/>
              <a:defRPr sz="1800" b="0" u="none">
                <a:solidFill>
                  <a:srgbClr val="888888"/>
                </a:solidFill>
                <a:latin typeface="Calibri"/>
                <a:ea typeface="Calibri"/>
                <a:cs typeface="Calibri"/>
                <a:sym typeface="Calibri"/>
              </a:defRPr>
            </a:lvl4pPr>
            <a:lvl5pPr marL="0" marR="0" lvl="4" indent="0" algn="r" rtl="0">
              <a:spcBef>
                <a:spcPts val="0"/>
              </a:spcBef>
              <a:buNone/>
              <a:defRPr sz="1800" b="0" u="none">
                <a:solidFill>
                  <a:srgbClr val="888888"/>
                </a:solidFill>
                <a:latin typeface="Calibri"/>
                <a:ea typeface="Calibri"/>
                <a:cs typeface="Calibri"/>
                <a:sym typeface="Calibri"/>
              </a:defRPr>
            </a:lvl5pPr>
            <a:lvl6pPr marL="0" marR="0" lvl="5" indent="0" algn="r" rtl="0">
              <a:spcBef>
                <a:spcPts val="0"/>
              </a:spcBef>
              <a:buNone/>
              <a:defRPr sz="1800" b="0" u="none">
                <a:solidFill>
                  <a:srgbClr val="888888"/>
                </a:solidFill>
                <a:latin typeface="Calibri"/>
                <a:ea typeface="Calibri"/>
                <a:cs typeface="Calibri"/>
                <a:sym typeface="Calibri"/>
              </a:defRPr>
            </a:lvl6pPr>
            <a:lvl7pPr marL="0" marR="0" lvl="6" indent="0" algn="r" rtl="0">
              <a:spcBef>
                <a:spcPts val="0"/>
              </a:spcBef>
              <a:buNone/>
              <a:defRPr sz="1800" b="0" u="none">
                <a:solidFill>
                  <a:srgbClr val="888888"/>
                </a:solidFill>
                <a:latin typeface="Calibri"/>
                <a:ea typeface="Calibri"/>
                <a:cs typeface="Calibri"/>
                <a:sym typeface="Calibri"/>
              </a:defRPr>
            </a:lvl7pPr>
            <a:lvl8pPr marL="0" marR="0" lvl="7" indent="0" algn="r" rtl="0">
              <a:spcBef>
                <a:spcPts val="0"/>
              </a:spcBef>
              <a:buNone/>
              <a:defRPr sz="1800" b="0" u="none">
                <a:solidFill>
                  <a:srgbClr val="888888"/>
                </a:solidFill>
                <a:latin typeface="Calibri"/>
                <a:ea typeface="Calibri"/>
                <a:cs typeface="Calibri"/>
                <a:sym typeface="Calibri"/>
              </a:defRPr>
            </a:lvl8pPr>
            <a:lvl9pPr marL="0" marR="0" lvl="8" indent="0" algn="r" rtl="0">
              <a:spcBef>
                <a:spcPts val="0"/>
              </a:spcBef>
              <a:buNone/>
              <a:defRPr sz="1800" b="0" u="none">
                <a:solidFill>
                  <a:srgbClr val="888888"/>
                </a:solidFill>
                <a:latin typeface="Calibri"/>
                <a:ea typeface="Calibri"/>
                <a:cs typeface="Calibri"/>
                <a:sym typeface="Calibri"/>
              </a:defRPr>
            </a:lvl9pPr>
          </a:lstStyle>
          <a:p>
            <a:pPr mar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2pPr>
      <a:lvl3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3pPr>
      <a:lvl4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4pPr>
      <a:lvl5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5pPr>
      <a:lvl6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6pPr>
      <a:lvl7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7pPr>
      <a:lvl8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8pPr>
      <a:lvl9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9pPr>
    </p:titleStyle>
    <p:bodyStyle>
      <a:lvl1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2pPr>
      <a:lvl3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3pPr>
      <a:lvl4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4pPr>
      <a:lvl5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5pPr>
      <a:lvl6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6pPr>
      <a:lvl7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7pPr>
      <a:lvl8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8pPr>
      <a:lvl9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2pPr>
      <a:lvl3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3pPr>
      <a:lvl4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4pPr>
      <a:lvl5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5pPr>
      <a:lvl6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6pPr>
      <a:lvl7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7pPr>
      <a:lvl8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8pPr>
      <a:lvl9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Google Shape;47;p1"/>
          <p:cNvSpPr txBox="1"/>
          <p:nvPr/>
        </p:nvSpPr>
        <p:spPr>
          <a:xfrm>
            <a:off x="1280160" y="5943053"/>
            <a:ext cx="7496601" cy="672897"/>
          </a:xfrm>
          <a:prstGeom prst="rect">
            <a:avLst/>
          </a:prstGeom>
          <a:noFill/>
          <a:ln>
            <a:noFill/>
          </a:ln>
        </p:spPr>
        <p:txBody>
          <a:bodyPr spcFirstLastPara="1" wrap="square" lIns="0" tIns="12700" rIns="0" bIns="0" anchor="t">
            <a:noAutofit/>
          </a:bodyPr>
          <a:lstStyle/>
          <a:p>
            <a:pPr marL="12700" marR="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Department of Computer Science &amp; Engineering,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pitchFamily="34" charset="0"/>
              </a:rPr>
              <a:t>MITSoE</a:t>
            </a: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pitchFamily="34" charset="0"/>
              </a:rPr>
              <a:t>Kalbhor</a:t>
            </a:r>
            <a:endParaRPr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endParaRPr>
          </a:p>
        </p:txBody>
      </p:sp>
      <p:sp>
        <p:nvSpPr>
          <p:cNvPr id="55" name="Google Shape;55;p1"/>
          <p:cNvSpPr/>
          <p:nvPr/>
        </p:nvSpPr>
        <p:spPr>
          <a:xfrm>
            <a:off x="2514600" y="3840480"/>
            <a:ext cx="3733800" cy="338700"/>
          </a:xfrm>
          <a:prstGeom prst="rect">
            <a:avLst/>
          </a:prstGeom>
          <a:noFill/>
          <a:ln>
            <a:noFill/>
          </a:ln>
        </p:spPr>
        <p:txBody>
          <a:bodyPr spcFirstLastPara="1" wrap="square" lIns="91425" tIns="45700" rIns="91425" bIns="45700" anchor="t">
            <a:noAutofit/>
          </a:bodyPr>
          <a:lstStyle/>
          <a:p>
            <a:pPr marL="639762" marR="0" indent="-519112" algn="l" rtl="0">
              <a:lnSpc>
                <a:spcPct val="100000"/>
              </a:lnSpc>
              <a:spcBef>
                <a:spcPts val="0"/>
              </a:spcBef>
              <a:spcAft>
                <a:spcPts val="0"/>
              </a:spcAft>
              <a:buNone/>
            </a:pPr>
            <a:endParaRPr sz="1600">
              <a:solidFill>
                <a:schemeClr val="dk1"/>
              </a:solidFill>
              <a:latin typeface="Calibri"/>
              <a:ea typeface="Calibri"/>
              <a:cs typeface="Calibri"/>
              <a:sym typeface="Calibri"/>
            </a:endParaRPr>
          </a:p>
        </p:txBody>
      </p:sp>
      <p:sp>
        <p:nvSpPr>
          <p:cNvPr id="13" name="Title 12"/>
          <p:cNvSpPr>
            <a:spLocks noGrp="1" noEditPoints="1"/>
          </p:cNvSpPr>
          <p:nvPr>
            <p:ph type="title"/>
          </p:nvPr>
        </p:nvSpPr>
        <p:spPr>
          <a:xfrm>
            <a:off x="342165" y="967402"/>
            <a:ext cx="8609330" cy="677108"/>
          </a:xfrm>
        </p:spPr>
        <p:txBody>
          <a:bodyPr/>
          <a:lstStyle/>
          <a:p>
            <a:pPr algn="ctr"/>
            <a:r>
              <a:rPr lang="en-US" dirty="0">
                <a:latin typeface="Times New Roman" panose="02020603050405020304" pitchFamily="18" charset="0"/>
                <a:cs typeface="Times New Roman" panose="02020603050405020304" pitchFamily="18" charset="0"/>
              </a:rPr>
              <a:t>Real Time Car Trajectory</a:t>
            </a:r>
          </a:p>
        </p:txBody>
      </p:sp>
      <p:sp>
        <p:nvSpPr>
          <p:cNvPr id="16" name="TextBox 15"/>
          <p:cNvSpPr txBox="1"/>
          <p:nvPr/>
        </p:nvSpPr>
        <p:spPr>
          <a:xfrm>
            <a:off x="1940927" y="1986682"/>
            <a:ext cx="5411805" cy="3210129"/>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By</a:t>
            </a:r>
          </a:p>
          <a:p>
            <a:r>
              <a:rPr lang="en" sz="2400" dirty="0">
                <a:latin typeface="Times New Roman" panose="02020603050405020304" pitchFamily="18" charset="0"/>
                <a:cs typeface="Times New Roman" panose="02020603050405020304" pitchFamily="18" charset="0"/>
              </a:rPr>
              <a:t>MITU22BTCS0165    Raashi Lokhande</a:t>
            </a:r>
          </a:p>
          <a:p>
            <a:pPr lvl="1"/>
            <a:r>
              <a:rPr lang="en" sz="2400" dirty="0">
                <a:latin typeface="Times New Roman" panose="02020603050405020304" pitchFamily="18" charset="0"/>
                <a:cs typeface="Times New Roman" panose="02020603050405020304" pitchFamily="18" charset="0"/>
              </a:rPr>
              <a:t>MITU22BTCS0181    Atharv Jadhav</a:t>
            </a:r>
          </a:p>
          <a:p>
            <a:pPr lvl="1"/>
            <a:r>
              <a:rPr lang="en-US" sz="2400" dirty="0">
                <a:latin typeface="Times New Roman" panose="02020603050405020304" pitchFamily="18" charset="0"/>
                <a:cs typeface="Times New Roman" panose="02020603050405020304" pitchFamily="18" charset="0"/>
              </a:rPr>
              <a:t>MITU22BTCS0127    </a:t>
            </a:r>
            <a:r>
              <a:rPr lang="en" sz="2400" dirty="0">
                <a:latin typeface="Times New Roman" panose="02020603050405020304" pitchFamily="18" charset="0"/>
                <a:cs typeface="Times New Roman" panose="02020603050405020304" pitchFamily="18" charset="0"/>
              </a:rPr>
              <a:t>Anshita Nair</a:t>
            </a:r>
            <a:r>
              <a:rPr lang="en-US" sz="2400" dirty="0">
                <a:latin typeface="Times New Roman" panose="02020603050405020304" pitchFamily="18" charset="0"/>
                <a:cs typeface="Times New Roman" panose="02020603050405020304" pitchFamily="18" charset="0"/>
              </a:rPr>
              <a:t>    MITU21BTCS0</a:t>
            </a:r>
            <a:r>
              <a:rPr lang="en" sz="2400" dirty="0">
                <a:latin typeface="Times New Roman" panose="02020603050405020304" pitchFamily="18" charset="0"/>
                <a:cs typeface="Times New Roman" panose="02020603050405020304" pitchFamily="18" charset="0"/>
              </a:rPr>
              <a:t>953</a:t>
            </a:r>
            <a:r>
              <a:rPr lang="en-US" sz="2400" dirty="0">
                <a:latin typeface="Times New Roman" panose="02020603050405020304" pitchFamily="18" charset="0"/>
                <a:cs typeface="Times New Roman" panose="02020603050405020304" pitchFamily="18" charset="0"/>
              </a:rPr>
              <a:t>   </a:t>
            </a:r>
            <a:r>
              <a:rPr lang="en" sz="2400" dirty="0">
                <a:latin typeface="Times New Roman" panose="02020603050405020304" pitchFamily="18" charset="0"/>
                <a:cs typeface="Times New Roman" panose="02020603050405020304" pitchFamily="18" charset="0"/>
              </a:rPr>
              <a:t> Vaibhav Kadam</a:t>
            </a:r>
            <a:endParaRPr lang="en-US" sz="2400" dirty="0">
              <a:latin typeface="Times New Roman" panose="02020603050405020304" pitchFamily="18" charset="0"/>
              <a:cs typeface="Times New Roman" panose="02020603050405020304" pitchFamily="18" charset="0"/>
            </a:endParaRPr>
          </a:p>
          <a:p>
            <a:pPr algn="ctr"/>
            <a:endParaRPr lang="en-US" sz="2400" b="1" dirty="0">
              <a:latin typeface="Times New Roman" panose="02020603050405020304" pitchFamily="18" charset="0"/>
              <a:cs typeface="Times New Roman" panose="02020603050405020304" pitchFamily="18" charset="0"/>
            </a:endParaRPr>
          </a:p>
          <a:p>
            <a:pPr algn="ctr"/>
            <a:r>
              <a:rPr lang="en-US" sz="1800" b="1" dirty="0">
                <a:latin typeface="Times New Roman" panose="02020603050405020304" pitchFamily="18" charset="0"/>
                <a:cs typeface="Times New Roman" panose="02020603050405020304" pitchFamily="18" charset="0"/>
              </a:rPr>
              <a:t>Guided By</a:t>
            </a:r>
          </a:p>
          <a:p>
            <a:pPr marL="0" marR="0" indent="0" algn="ctr" rtl="0">
              <a:lnSpc>
                <a:spcPct val="150000"/>
              </a:lnSpc>
              <a:spcBef>
                <a:spcPts val="0"/>
              </a:spcBef>
              <a:spcAft>
                <a:spcPts val="0"/>
              </a:spcAft>
              <a:buClr>
                <a:srgbClr val="000000"/>
              </a:buClr>
              <a:buSzPts val="1600"/>
              <a:buFont typeface="Arial" panose="020B0604020202020204" pitchFamily="34" charset="0"/>
              <a:buNone/>
            </a:pPr>
            <a:r>
              <a:rPr lang="en-IN" sz="1800" b="1" u="sng" dirty="0">
                <a:effectLst/>
                <a:latin typeface="Times New Roman" panose="02020603050405020304" pitchFamily="18" charset="0"/>
                <a:ea typeface="Times New Roman" panose="02020603050405020304" pitchFamily="18" charset="0"/>
              </a:rPr>
              <a:t>Prof. </a:t>
            </a:r>
            <a:r>
              <a:rPr lang="en" sz="1800" b="1" u="sng" dirty="0">
                <a:effectLst/>
                <a:latin typeface="Times New Roman" panose="02020603050405020304" pitchFamily="18" charset="0"/>
                <a:ea typeface="Times New Roman" panose="02020603050405020304" pitchFamily="18" charset="0"/>
              </a:rPr>
              <a:t>Deepak Naik</a:t>
            </a:r>
            <a:endParaRPr lang="en-IN" sz="1700" b="1" u="sng" dirty="0"/>
          </a:p>
          <a:p>
            <a:pPr algn="ctr"/>
            <a:r>
              <a:rPr lang="en-US" sz="2400" b="1" dirty="0">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3"/>
          <a:srcRect/>
          <a:stretch>
            <a:fillRect/>
          </a:stretch>
        </p:blipFill>
        <p:spPr>
          <a:xfrm>
            <a:off x="0" y="5812967"/>
            <a:ext cx="999854" cy="10204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noEditPoints="1"/>
          </p:cNvSpPr>
          <p:nvPr>
            <p:ph type="sldNum" idx="12"/>
          </p:nvPr>
        </p:nvSpPr>
        <p:spPr/>
        <p:txBody>
          <a:bodyPr/>
          <a:lstStyle/>
          <a:p>
            <a:pPr marL="0" indent="0" algn="r" rtl="0">
              <a:spcBef>
                <a:spcPts val="0"/>
              </a:spcBef>
              <a:spcAft>
                <a:spcPts val="0"/>
              </a:spcAft>
              <a:buNone/>
            </a:pPr>
            <a:fld id="{00000000-1234-1234-1234-123412341234}" type="slidenum">
              <a:rPr lang="en-US" smtClean="0"/>
              <a:t>10</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anose="02020603050405020304" pitchFamily="18" charset="0"/>
                <a:ea typeface="Century Schoolbook"/>
                <a:cs typeface="Times New Roman" panose="02020603050405020304" pitchFamily="18" charset="0"/>
              </a:rPr>
              <a:t>8.Process and  Implementation</a:t>
            </a:r>
            <a:r>
              <a:rPr lang="en-US" sz="2200" dirty="0">
                <a:solidFill>
                  <a:srgbClr val="C00000"/>
                </a:solidFill>
                <a:latin typeface="Times New Roman" panose="02020603050405020304" pitchFamily="18" charset="0"/>
                <a:cs typeface="Times New Roman" panose="02020603050405020304"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oAutofit/>
          </a:bodyPr>
          <a:lstStyle/>
          <a:p>
            <a:pPr marL="12700" marR="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Department of Computer Science &amp; Engineering,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pitchFamily="34" charset="0"/>
              </a:rPr>
              <a:t>MITSoE</a:t>
            </a: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pitchFamily="34" charset="0"/>
              </a:rPr>
              <a:t>Kalbhor</a:t>
            </a:r>
            <a:endPar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endParaRPr>
          </a:p>
        </p:txBody>
      </p:sp>
      <p:pic>
        <p:nvPicPr>
          <p:cNvPr id="9" name="Picture 8"/>
          <p:cNvPicPr>
            <a:picLocks noChangeAspect="1"/>
          </p:cNvPicPr>
          <p:nvPr/>
        </p:nvPicPr>
        <p:blipFill>
          <a:blip r:embed="rId3"/>
          <a:srcRect/>
          <a:stretch>
            <a:fillRect/>
          </a:stretch>
        </p:blipFill>
        <p:spPr>
          <a:xfrm>
            <a:off x="0" y="5812967"/>
            <a:ext cx="999854" cy="1020451"/>
          </a:xfrm>
          <a:prstGeom prst="rect">
            <a:avLst/>
          </a:prstGeom>
        </p:spPr>
      </p:pic>
      <p:sp>
        <p:nvSpPr>
          <p:cNvPr id="2" name="TextBox 1"/>
          <p:cNvSpPr txBox="1"/>
          <p:nvPr/>
        </p:nvSpPr>
        <p:spPr>
          <a:xfrm>
            <a:off x="704193" y="1334814"/>
            <a:ext cx="7462345" cy="2062103"/>
          </a:xfrm>
          <a:prstGeom prst="rect">
            <a:avLst/>
          </a:prstGeom>
          <a:noFill/>
        </p:spPr>
        <p:txBody>
          <a:bodyPr wrap="square" rtlCol="0">
            <a:spAutoFit/>
          </a:bodyPr>
          <a:lstStyle/>
          <a:p>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a:p>
            <a:pPr marL="342900" indent="-342900">
              <a:buAutoNum type="arabicPeriod"/>
            </a:pPr>
            <a:r>
              <a:rPr lang="en-IN" sz="1600" dirty="0">
                <a:latin typeface="Times New Roman" panose="02020603050405020304" pitchFamily="18" charset="0"/>
                <a:ea typeface="Cambria" panose="02040503050406030204" pitchFamily="18" charset="0"/>
                <a:cs typeface="Times New Roman" panose="02020603050405020304" pitchFamily="18" charset="0"/>
              </a:rPr>
              <a:t>Dataset selection.</a:t>
            </a:r>
          </a:p>
          <a:p>
            <a:pPr marL="342900" indent="-342900">
              <a:buAutoNum type="arabicPeriod"/>
            </a:pPr>
            <a:r>
              <a:rPr lang="en-IN" sz="1600" dirty="0">
                <a:latin typeface="Times New Roman" panose="02020603050405020304" pitchFamily="18" charset="0"/>
                <a:ea typeface="Cambria" panose="02040503050406030204" pitchFamily="18" charset="0"/>
                <a:cs typeface="Times New Roman" panose="02020603050405020304" pitchFamily="18" charset="0"/>
              </a:rPr>
              <a:t> Model Training.</a:t>
            </a:r>
          </a:p>
          <a:p>
            <a:pPr marL="342900" indent="-342900">
              <a:buAutoNum type="arabicPeriod"/>
            </a:pPr>
            <a:r>
              <a:rPr lang="en-IN" sz="1600" dirty="0">
                <a:latin typeface="Times New Roman" panose="02020603050405020304" pitchFamily="18" charset="0"/>
                <a:ea typeface="Cambria" panose="02040503050406030204" pitchFamily="18" charset="0"/>
                <a:cs typeface="Times New Roman" panose="02020603050405020304" pitchFamily="18" charset="0"/>
              </a:rPr>
              <a:t>Integrate hardware and software.</a:t>
            </a:r>
          </a:p>
          <a:p>
            <a:pPr marL="342900" indent="-342900">
              <a:buAutoNum type="arabicPeriod"/>
            </a:pPr>
            <a:r>
              <a:rPr lang="en-IN" sz="1600" dirty="0">
                <a:latin typeface="Times New Roman" panose="02020603050405020304" pitchFamily="18" charset="0"/>
                <a:ea typeface="Cambria" panose="02040503050406030204" pitchFamily="18" charset="0"/>
                <a:cs typeface="Times New Roman" panose="02020603050405020304" pitchFamily="18" charset="0"/>
              </a:rPr>
              <a:t>Image Processing.</a:t>
            </a:r>
          </a:p>
          <a:p>
            <a:pPr marL="342900" indent="-342900">
              <a:buAutoNum type="arabicPeriod"/>
            </a:pPr>
            <a:r>
              <a:rPr lang="en-IN" sz="1600" dirty="0">
                <a:latin typeface="Times New Roman" panose="02020603050405020304" pitchFamily="18" charset="0"/>
                <a:ea typeface="Cambria" panose="02040503050406030204" pitchFamily="18" charset="0"/>
                <a:cs typeface="Times New Roman" panose="02020603050405020304" pitchFamily="18" charset="0"/>
              </a:rPr>
              <a:t>Prediction and decision matrix.</a:t>
            </a:r>
          </a:p>
          <a:p>
            <a:pPr marL="342900" indent="-342900">
              <a:buAutoNum type="arabicPeriod"/>
            </a:pPr>
            <a:r>
              <a:rPr lang="en-IN" sz="1600" dirty="0">
                <a:latin typeface="Times New Roman" panose="02020603050405020304" pitchFamily="18" charset="0"/>
                <a:ea typeface="Cambria" panose="02040503050406030204" pitchFamily="18" charset="0"/>
                <a:cs typeface="Times New Roman" panose="02020603050405020304" pitchFamily="18" charset="0"/>
              </a:rPr>
              <a:t>Testing and validation.</a:t>
            </a:r>
          </a:p>
          <a:p>
            <a:pPr marL="342900" indent="-342900">
              <a:buAutoNum type="arabicPeriod"/>
            </a:pPr>
            <a:r>
              <a:rPr lang="en-IN" sz="1600" dirty="0">
                <a:latin typeface="Times New Roman" panose="02020603050405020304" pitchFamily="18" charset="0"/>
                <a:ea typeface="Cambria" panose="02040503050406030204" pitchFamily="18" charset="0"/>
                <a:cs typeface="Times New Roman" panose="02020603050405020304" pitchFamily="18" charset="0"/>
              </a:rPr>
              <a:t>Deployment.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noEditPoints="1"/>
          </p:cNvSpPr>
          <p:nvPr>
            <p:ph type="sldNum" idx="12"/>
          </p:nvPr>
        </p:nvSpPr>
        <p:spPr/>
        <p:txBody>
          <a:bodyPr/>
          <a:lstStyle/>
          <a:p>
            <a:pPr marL="0" indent="0" algn="r" rtl="0">
              <a:spcBef>
                <a:spcPts val="0"/>
              </a:spcBef>
              <a:spcAft>
                <a:spcPts val="0"/>
              </a:spcAft>
              <a:buNone/>
            </a:pPr>
            <a:fld id="{00000000-1234-1234-1234-123412341234}" type="slidenum">
              <a:rPr lang="en-US" smtClean="0"/>
              <a:t>11</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anose="02020603050405020304" pitchFamily="18" charset="0"/>
                <a:ea typeface="Century Schoolbook"/>
                <a:cs typeface="Times New Roman" panose="02020603050405020304" pitchFamily="18" charset="0"/>
              </a:rPr>
              <a:t>9. Output</a:t>
            </a:r>
            <a:r>
              <a:rPr lang="en-US" sz="2200" dirty="0">
                <a:solidFill>
                  <a:srgbClr val="C00000"/>
                </a:solidFill>
                <a:latin typeface="Times New Roman" panose="02020603050405020304" pitchFamily="18" charset="0"/>
                <a:cs typeface="Times New Roman" panose="02020603050405020304"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oAutofit/>
          </a:bodyPr>
          <a:lstStyle/>
          <a:p>
            <a:pPr marL="12700" marR="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Department of Computer Science &amp; Engineering,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pitchFamily="34" charset="0"/>
              </a:rPr>
              <a:t>MITSoE</a:t>
            </a: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pitchFamily="34" charset="0"/>
              </a:rPr>
              <a:t>Kalbhor</a:t>
            </a:r>
            <a:endPar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endParaRPr>
          </a:p>
        </p:txBody>
      </p:sp>
      <p:pic>
        <p:nvPicPr>
          <p:cNvPr id="9" name="Picture 8"/>
          <p:cNvPicPr>
            <a:picLocks noChangeAspect="1"/>
          </p:cNvPicPr>
          <p:nvPr/>
        </p:nvPicPr>
        <p:blipFill>
          <a:blip r:embed="rId3"/>
          <a:srcRect/>
          <a:stretch>
            <a:fillRect/>
          </a:stretch>
        </p:blipFill>
        <p:spPr>
          <a:xfrm>
            <a:off x="0" y="5812967"/>
            <a:ext cx="999854" cy="1020451"/>
          </a:xfrm>
          <a:prstGeom prst="rect">
            <a:avLst/>
          </a:prstGeom>
        </p:spPr>
      </p:pic>
      <p:pic>
        <p:nvPicPr>
          <p:cNvPr id="10" name="Picture 9"/>
          <p:cNvPicPr>
            <a:picLocks noChangeAspect="1"/>
          </p:cNvPicPr>
          <p:nvPr/>
        </p:nvPicPr>
        <p:blipFill>
          <a:blip r:embed="rId4"/>
          <a:srcRect/>
          <a:stretch>
            <a:fillRect/>
          </a:stretch>
        </p:blipFill>
        <p:spPr>
          <a:xfrm>
            <a:off x="654907" y="976243"/>
            <a:ext cx="7772400" cy="43719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noEditPoints="1"/>
          </p:cNvSpPr>
          <p:nvPr>
            <p:ph type="sldNum" idx="12"/>
          </p:nvPr>
        </p:nvSpPr>
        <p:spPr/>
        <p:txBody>
          <a:bodyPr/>
          <a:lstStyle/>
          <a:p>
            <a:pPr marL="0" indent="0" algn="r" rtl="0">
              <a:spcBef>
                <a:spcPts val="0"/>
              </a:spcBef>
              <a:spcAft>
                <a:spcPts val="0"/>
              </a:spcAft>
              <a:buNone/>
            </a:pPr>
            <a:fld id="{00000000-1234-1234-1234-123412341234}" type="slidenum">
              <a:rPr lang="en-US" smtClean="0"/>
              <a:t>12</a:t>
            </a:fld>
            <a:endParaRPr lang="en-US"/>
          </a:p>
        </p:txBody>
      </p:sp>
      <p:sp>
        <p:nvSpPr>
          <p:cNvPr id="6" name="TextShape 1"/>
          <p:cNvSpPr txBox="1"/>
          <p:nvPr/>
        </p:nvSpPr>
        <p:spPr>
          <a:xfrm>
            <a:off x="583349" y="137160"/>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anose="02020603050405020304" pitchFamily="18" charset="0"/>
                <a:ea typeface="Century Schoolbook"/>
                <a:cs typeface="Times New Roman" panose="02020603050405020304" pitchFamily="18" charset="0"/>
              </a:rPr>
              <a:t>10. Conclusion and Future Work</a:t>
            </a:r>
            <a:r>
              <a:rPr lang="en-US" sz="2200" dirty="0">
                <a:solidFill>
                  <a:srgbClr val="C00000"/>
                </a:solidFill>
                <a:latin typeface="Times New Roman" panose="02020603050405020304" pitchFamily="18" charset="0"/>
                <a:cs typeface="Times New Roman" panose="02020603050405020304"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oAutofit/>
          </a:bodyPr>
          <a:lstStyle/>
          <a:p>
            <a:pPr marL="12700" marR="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Department of Computer Science &amp; Engineering,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pitchFamily="34" charset="0"/>
              </a:rPr>
              <a:t>MITSoE</a:t>
            </a: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pitchFamily="34" charset="0"/>
              </a:rPr>
              <a:t>Kalbhor</a:t>
            </a:r>
            <a:endPar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endParaRPr>
          </a:p>
        </p:txBody>
      </p:sp>
      <p:pic>
        <p:nvPicPr>
          <p:cNvPr id="9" name="Picture 8"/>
          <p:cNvPicPr>
            <a:picLocks noChangeAspect="1"/>
          </p:cNvPicPr>
          <p:nvPr/>
        </p:nvPicPr>
        <p:blipFill>
          <a:blip r:embed="rId3"/>
          <a:srcRect/>
          <a:stretch>
            <a:fillRect/>
          </a:stretch>
        </p:blipFill>
        <p:spPr>
          <a:xfrm>
            <a:off x="0" y="5812967"/>
            <a:ext cx="999854" cy="1020451"/>
          </a:xfrm>
          <a:prstGeom prst="rect">
            <a:avLst/>
          </a:prstGeom>
        </p:spPr>
      </p:pic>
      <p:sp>
        <p:nvSpPr>
          <p:cNvPr id="7" name="TextBox 6"/>
          <p:cNvSpPr txBox="1"/>
          <p:nvPr/>
        </p:nvSpPr>
        <p:spPr>
          <a:xfrm>
            <a:off x="270164" y="1786748"/>
            <a:ext cx="8603672" cy="1477328"/>
          </a:xfrm>
          <a:prstGeom prst="rect">
            <a:avLst/>
          </a:prstGeom>
          <a:noFill/>
        </p:spPr>
        <p:txBody>
          <a:bodyPr wrap="square">
            <a:spAutoFit/>
          </a:bodyPr>
          <a:lstStyle/>
          <a:p>
            <a:pPr marL="285750" marR="0" indent="-285750" algn="just" rtl="0">
              <a:lnSpc>
                <a:spcPct val="100000"/>
              </a:lnSpc>
              <a:spcBef>
                <a:spcPts val="0"/>
              </a:spcBef>
              <a:spcAft>
                <a:spcPts val="0"/>
              </a:spcAft>
              <a:buFont typeface="Wingdings" panose="05000000000000000000" pitchFamily="2" charset="2"/>
              <a:buChar char="Ø"/>
            </a:pPr>
            <a:r>
              <a:rPr lang="en-US" sz="1800" dirty="0">
                <a:solidFill>
                  <a:schemeClr val="dk1"/>
                </a:solidFill>
              </a:rPr>
              <a:t>The project focuses on developing a feasible object trajectory analysis system to enhance security. It includes trajectory tracking, behavior analysis, seamless integration, and scalability, leveraging available tracking algorithms for both technological and financial feasibility. The goal is to provide valuable insights for improved situational awareness.</a:t>
            </a:r>
            <a:endParaRPr lang="en-US" sz="1800" b="0" i="0" u="none" strike="noStrike" cap="none" dirty="0">
              <a:solidFill>
                <a:schemeClr val="dk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Google Shape;335;g5cc8714c89_2_35"/>
          <p:cNvSpPr>
            <a:spLocks noGrp="1" noEditPoints="1"/>
          </p:cNvSpPr>
          <p:nvPr>
            <p:ph type="body" idx="1"/>
          </p:nvPr>
        </p:nvSpPr>
        <p:spPr>
          <a:xfrm>
            <a:off x="199236" y="814796"/>
            <a:ext cx="8745527" cy="4503174"/>
          </a:xfrm>
          <a:prstGeom prst="rect">
            <a:avLst/>
          </a:prstGeom>
        </p:spPr>
        <p:txBody>
          <a:bodyPr spcFirstLastPara="1" wrap="square" lIns="0" tIns="0" rIns="0" bIns="0" anchor="t">
            <a:noAutofit/>
          </a:bodyPr>
          <a:lstStyle/>
          <a:p>
            <a:pPr marL="406400" indent="-406400" algn="just">
              <a:lnSpc>
                <a:spcPct val="150000"/>
              </a:lnSpc>
              <a:spcAft>
                <a:spcPts val="1000"/>
              </a:spcAft>
              <a:buFont typeface="Wingdings" panose="05000000000000000000" pitchFamily="2" charset="2"/>
              <a:buChar char="Ø"/>
            </a:pPr>
            <a:r>
              <a:rPr lang="en-US" sz="1400" dirty="0">
                <a:solidFill>
                  <a:schemeClr val="tx1"/>
                </a:solidFill>
                <a:latin typeface="Söhne"/>
                <a:cs typeface="Arial" panose="020B0604020202020204" pitchFamily="34" charset="0"/>
                <a:sym typeface="Arial" panose="020B0604020202020204" pitchFamily="34" charset="0"/>
              </a:rPr>
              <a:t>LeCun, Y., </a:t>
            </a:r>
            <a:r>
              <a:rPr lang="en-US" sz="1400" dirty="0" err="1">
                <a:solidFill>
                  <a:schemeClr val="tx1"/>
                </a:solidFill>
                <a:latin typeface="Söhne"/>
                <a:cs typeface="Arial" panose="020B0604020202020204" pitchFamily="34" charset="0"/>
                <a:sym typeface="Arial" panose="020B0604020202020204" pitchFamily="34" charset="0"/>
              </a:rPr>
              <a:t>Bottou</a:t>
            </a:r>
            <a:r>
              <a:rPr lang="en-US" sz="1400" dirty="0">
                <a:solidFill>
                  <a:schemeClr val="tx1"/>
                </a:solidFill>
                <a:latin typeface="Söhne"/>
                <a:cs typeface="Arial" panose="020B0604020202020204" pitchFamily="34" charset="0"/>
                <a:sym typeface="Arial" panose="020B0604020202020204" pitchFamily="34" charset="0"/>
              </a:rPr>
              <a:t>, L., Bengio, Y., &amp; Haffner, P. (1998). Gradient-based learning applied to document recognition. Proceedings of the IEEE.</a:t>
            </a:r>
          </a:p>
          <a:p>
            <a:pPr marL="406400" indent="-406400" algn="just">
              <a:lnSpc>
                <a:spcPct val="150000"/>
              </a:lnSpc>
              <a:spcAft>
                <a:spcPts val="1000"/>
              </a:spcAft>
              <a:buFont typeface="Wingdings" panose="05000000000000000000" pitchFamily="2" charset="2"/>
              <a:buChar char="Ø"/>
            </a:pPr>
            <a:r>
              <a:rPr lang="en-US" sz="1400" dirty="0" err="1">
                <a:solidFill>
                  <a:schemeClr val="tx1"/>
                </a:solidFill>
                <a:latin typeface="Söhne"/>
                <a:cs typeface="Arial" panose="020B0604020202020204" pitchFamily="34" charset="0"/>
                <a:sym typeface="Arial" panose="020B0604020202020204" pitchFamily="34" charset="0"/>
              </a:rPr>
              <a:t>Kalal</a:t>
            </a:r>
            <a:r>
              <a:rPr lang="en-US" sz="1400" dirty="0">
                <a:solidFill>
                  <a:schemeClr val="tx1"/>
                </a:solidFill>
                <a:latin typeface="Söhne"/>
                <a:cs typeface="Arial" panose="020B0604020202020204" pitchFamily="34" charset="0"/>
                <a:sym typeface="Arial" panose="020B0604020202020204" pitchFamily="34" charset="0"/>
              </a:rPr>
              <a:t>, Z., </a:t>
            </a:r>
            <a:r>
              <a:rPr lang="en-US" sz="1400" dirty="0" err="1">
                <a:solidFill>
                  <a:schemeClr val="tx1"/>
                </a:solidFill>
                <a:latin typeface="Söhne"/>
                <a:cs typeface="Arial" panose="020B0604020202020204" pitchFamily="34" charset="0"/>
                <a:sym typeface="Arial" panose="020B0604020202020204" pitchFamily="34" charset="0"/>
              </a:rPr>
              <a:t>Mikolajczyk</a:t>
            </a:r>
            <a:r>
              <a:rPr lang="en-US" sz="1400" dirty="0">
                <a:solidFill>
                  <a:schemeClr val="tx1"/>
                </a:solidFill>
                <a:latin typeface="Söhne"/>
                <a:cs typeface="Arial" panose="020B0604020202020204" pitchFamily="34" charset="0"/>
                <a:sym typeface="Arial" panose="020B0604020202020204" pitchFamily="34" charset="0"/>
              </a:rPr>
              <a:t>, K., &amp; Matas, J. (2012). Tracking-Learning-Detection. IEEE Transactions on Pattern Analysis and Machine Intelligence.</a:t>
            </a:r>
          </a:p>
          <a:p>
            <a:pPr marL="406400" indent="-406400" algn="just">
              <a:lnSpc>
                <a:spcPct val="150000"/>
              </a:lnSpc>
              <a:spcAft>
                <a:spcPts val="1000"/>
              </a:spcAft>
              <a:buFont typeface="Wingdings" panose="05000000000000000000" pitchFamily="2" charset="2"/>
              <a:buChar char="Ø"/>
            </a:pPr>
            <a:r>
              <a:rPr lang="en-US" sz="1400" dirty="0">
                <a:solidFill>
                  <a:schemeClr val="tx1"/>
                </a:solidFill>
                <a:latin typeface="Söhne"/>
                <a:cs typeface="Arial" panose="020B0604020202020204" pitchFamily="34" charset="0"/>
                <a:sym typeface="Arial" panose="020B0604020202020204" pitchFamily="34" charset="0"/>
              </a:rPr>
              <a:t>Kalman, R. E. (1960). A New Approach to Linear Filtering and Prediction Problems. Transactions of the ASME–Journal of Basic Engineering.</a:t>
            </a:r>
          </a:p>
          <a:p>
            <a:pPr marL="406400" indent="-406400" algn="just">
              <a:lnSpc>
                <a:spcPct val="150000"/>
              </a:lnSpc>
              <a:spcAft>
                <a:spcPts val="1000"/>
              </a:spcAft>
              <a:buFont typeface="Wingdings" panose="05000000000000000000" pitchFamily="2" charset="2"/>
              <a:buChar char="Ø"/>
            </a:pPr>
            <a:r>
              <a:rPr lang="en-US" sz="1400" dirty="0" err="1">
                <a:solidFill>
                  <a:schemeClr val="tx1"/>
                </a:solidFill>
                <a:latin typeface="Söhne"/>
                <a:cs typeface="Arial" panose="020B0604020202020204" pitchFamily="34" charset="0"/>
                <a:sym typeface="Arial" panose="020B0604020202020204" pitchFamily="34" charset="0"/>
              </a:rPr>
              <a:t>Julier</a:t>
            </a:r>
            <a:r>
              <a:rPr lang="en-US" sz="1400" dirty="0">
                <a:solidFill>
                  <a:schemeClr val="tx1"/>
                </a:solidFill>
                <a:latin typeface="Söhne"/>
                <a:cs typeface="Arial" panose="020B0604020202020204" pitchFamily="34" charset="0"/>
                <a:sym typeface="Arial" panose="020B0604020202020204" pitchFamily="34" charset="0"/>
              </a:rPr>
              <a:t>, S. J., &amp; Uhlmann, J. K. (2004). Unscented Filtering and Nonlinear Estimation. Proceedings of the IEEE.</a:t>
            </a:r>
            <a:endParaRPr lang="en-IN" sz="1400" b="1" dirty="0">
              <a:solidFill>
                <a:schemeClr val="tx1"/>
              </a:solidFill>
              <a:latin typeface="Söhne"/>
              <a:cs typeface="Arial" panose="020B0604020202020204" pitchFamily="34" charset="0"/>
              <a:sym typeface="Arial" panose="020B0604020202020204" pitchFamily="34" charset="0"/>
            </a:endParaRPr>
          </a:p>
        </p:txBody>
      </p:sp>
      <p:sp>
        <p:nvSpPr>
          <p:cNvPr id="336" name="Google Shape;336;g5cc8714c89_2_35"/>
          <p:cNvSpPr txBox="1"/>
          <p:nvPr/>
        </p:nvSpPr>
        <p:spPr>
          <a:xfrm>
            <a:off x="375529" y="-1"/>
            <a:ext cx="2874298" cy="729049"/>
          </a:xfrm>
          <a:prstGeom prst="rect">
            <a:avLst/>
          </a:prstGeom>
          <a:noFill/>
          <a:ln>
            <a:noFill/>
          </a:ln>
        </p:spPr>
        <p:txBody>
          <a:bodyPr spcFirstLastPara="1" wrap="square" lIns="91425" tIns="91425" rIns="91425" bIns="91425" anchor="t">
            <a:noAutofit/>
          </a:bodyPr>
          <a:lstStyle/>
          <a:p>
            <a:pPr marL="0" indent="0" algn="l" rtl="0">
              <a:spcBef>
                <a:spcPts val="0"/>
              </a:spcBef>
              <a:spcAft>
                <a:spcPts val="0"/>
              </a:spcAft>
              <a:buNone/>
            </a:pPr>
            <a:r>
              <a:rPr lang="en-US" sz="4000" b="1" dirty="0">
                <a:solidFill>
                  <a:srgbClr val="C00000"/>
                </a:solidFill>
                <a:latin typeface="Times New Roman" panose="02020603050405020304" pitchFamily="18" charset="0"/>
                <a:ea typeface="Century Schoolbook"/>
                <a:cs typeface="Times New Roman" panose="02020603050405020304" pitchFamily="18" charset="0"/>
                <a:sym typeface="Century Schoolbook"/>
              </a:rPr>
              <a:t>References</a:t>
            </a:r>
          </a:p>
        </p:txBody>
      </p:sp>
      <p:sp>
        <p:nvSpPr>
          <p:cNvPr id="5" name="Slide Number Placeholder 4"/>
          <p:cNvSpPr>
            <a:spLocks noGrp="1" noEditPoints="1"/>
          </p:cNvSpPr>
          <p:nvPr>
            <p:ph type="sldNum" idx="12"/>
          </p:nvPr>
        </p:nvSpPr>
        <p:spPr/>
        <p:txBody>
          <a:bodyPr/>
          <a:lstStyle/>
          <a:p>
            <a:pPr marL="0" indent="0" algn="r" rtl="0">
              <a:spcBef>
                <a:spcPts val="0"/>
              </a:spcBef>
              <a:spcAft>
                <a:spcPts val="0"/>
              </a:spcAft>
              <a:buNone/>
            </a:pPr>
            <a:fld id="{00000000-1234-1234-1234-123412341234}" type="slidenum">
              <a:rPr lang="en-US" smtClean="0"/>
              <a:t>13</a:t>
            </a:fld>
            <a:endParaRPr lang="en-US"/>
          </a:p>
        </p:txBody>
      </p:sp>
      <p:sp>
        <p:nvSpPr>
          <p:cNvPr id="9" name="Google Shape;47;p1"/>
          <p:cNvSpPr txBox="1"/>
          <p:nvPr/>
        </p:nvSpPr>
        <p:spPr>
          <a:xfrm>
            <a:off x="1379346" y="6055962"/>
            <a:ext cx="7378753" cy="672897"/>
          </a:xfrm>
          <a:prstGeom prst="rect">
            <a:avLst/>
          </a:prstGeom>
          <a:noFill/>
          <a:ln>
            <a:noFill/>
          </a:ln>
        </p:spPr>
        <p:txBody>
          <a:bodyPr spcFirstLastPara="1" wrap="square" lIns="0" tIns="12700" rIns="0" bIns="0" anchor="t">
            <a:noAutofit/>
          </a:bodyPr>
          <a:lstStyle/>
          <a:p>
            <a:pPr marL="12700" marR="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Department of Computer Science &amp; Engineering,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pitchFamily="34" charset="0"/>
              </a:rPr>
              <a:t>MITSoE</a:t>
            </a: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pitchFamily="34" charset="0"/>
              </a:rPr>
              <a:t>Kalbhor</a:t>
            </a:r>
            <a:endPar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endParaRPr>
          </a:p>
        </p:txBody>
      </p:sp>
      <p:pic>
        <p:nvPicPr>
          <p:cNvPr id="8" name="Picture 7"/>
          <p:cNvPicPr>
            <a:picLocks noChangeAspect="1"/>
          </p:cNvPicPr>
          <p:nvPr/>
        </p:nvPicPr>
        <p:blipFill>
          <a:blip r:embed="rId3"/>
          <a:srcRect/>
          <a:stretch>
            <a:fillRect/>
          </a:stretch>
        </p:blipFill>
        <p:spPr>
          <a:xfrm>
            <a:off x="0" y="5812967"/>
            <a:ext cx="999854" cy="102045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noEditPoints="1"/>
          </p:cNvSpPr>
          <p:nvPr>
            <p:ph type="sldNum" idx="12"/>
          </p:nvPr>
        </p:nvSpPr>
        <p:spPr/>
        <p:txBody>
          <a:bodyPr/>
          <a:lstStyle/>
          <a:p>
            <a:pPr marL="0" indent="0" algn="r" rtl="0">
              <a:spcBef>
                <a:spcPts val="0"/>
              </a:spcBef>
              <a:spcAft>
                <a:spcPts val="0"/>
              </a:spcAft>
              <a:buNone/>
            </a:pPr>
            <a:fld id="{00000000-1234-1234-1234-123412341234}" type="slidenum">
              <a:rPr lang="en-US" smtClean="0"/>
              <a:t>14</a:t>
            </a:fld>
            <a:endParaRPr lang="en-US"/>
          </a:p>
        </p:txBody>
      </p:sp>
      <p:sp>
        <p:nvSpPr>
          <p:cNvPr id="8" name="Google Shape;47;p1"/>
          <p:cNvSpPr txBox="1"/>
          <p:nvPr/>
        </p:nvSpPr>
        <p:spPr>
          <a:xfrm>
            <a:off x="1379346" y="6055962"/>
            <a:ext cx="7378753" cy="672897"/>
          </a:xfrm>
          <a:prstGeom prst="rect">
            <a:avLst/>
          </a:prstGeom>
          <a:noFill/>
          <a:ln>
            <a:noFill/>
          </a:ln>
        </p:spPr>
        <p:txBody>
          <a:bodyPr spcFirstLastPara="1" wrap="square" lIns="0" tIns="12700" rIns="0" bIns="0" anchor="t">
            <a:noAutofit/>
          </a:bodyPr>
          <a:lstStyle/>
          <a:p>
            <a:pPr marL="12700" marR="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Department of Computer Science &amp; Engineering,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pitchFamily="34" charset="0"/>
              </a:rPr>
              <a:t>MITSoE</a:t>
            </a: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pitchFamily="34" charset="0"/>
              </a:rPr>
              <a:t>Kalbhor</a:t>
            </a:r>
            <a:endPar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endParaRPr>
          </a:p>
        </p:txBody>
      </p:sp>
      <p:sp>
        <p:nvSpPr>
          <p:cNvPr id="7" name="Rectangle 6"/>
          <p:cNvSpPr/>
          <p:nvPr/>
        </p:nvSpPr>
        <p:spPr>
          <a:xfrm>
            <a:off x="1792145" y="2374230"/>
            <a:ext cx="5330550" cy="707886"/>
          </a:xfrm>
          <a:prstGeom prst="rect">
            <a:avLst/>
          </a:prstGeom>
        </p:spPr>
        <p:txBody>
          <a:bodyPr wrap="square">
            <a:spAutoFit/>
          </a:bodyPr>
          <a:lstStyle/>
          <a:p>
            <a:pPr algn="ctr"/>
            <a:r>
              <a:rPr lang="en-US" sz="4000" b="1" dirty="0">
                <a:solidFill>
                  <a:srgbClr val="C00000"/>
                </a:solidFill>
                <a:latin typeface="Times New Roman" panose="02020603050405020304" pitchFamily="18" charset="0"/>
                <a:ea typeface="Century Schoolbook"/>
                <a:cs typeface="Times New Roman" panose="02020603050405020304" pitchFamily="18" charset="0"/>
                <a:sym typeface="Century Schoolbook"/>
              </a:rPr>
              <a:t>Thank You</a:t>
            </a:r>
          </a:p>
        </p:txBody>
      </p:sp>
      <p:pic>
        <p:nvPicPr>
          <p:cNvPr id="9" name="Picture 8"/>
          <p:cNvPicPr>
            <a:picLocks noChangeAspect="1"/>
          </p:cNvPicPr>
          <p:nvPr/>
        </p:nvPicPr>
        <p:blipFill>
          <a:blip r:embed="rId3"/>
          <a:srcRect/>
          <a:stretch>
            <a:fillRect/>
          </a:stretch>
        </p:blipFill>
        <p:spPr>
          <a:xfrm>
            <a:off x="0" y="5812967"/>
            <a:ext cx="999854" cy="10204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Google Shape;62;g5cc8714c89_0_4"/>
          <p:cNvSpPr>
            <a:spLocks noGrp="1" noEditPoints="1"/>
          </p:cNvSpPr>
          <p:nvPr>
            <p:ph type="title"/>
          </p:nvPr>
        </p:nvSpPr>
        <p:spPr>
          <a:xfrm>
            <a:off x="830592" y="187896"/>
            <a:ext cx="6932100" cy="554100"/>
          </a:xfrm>
          <a:prstGeom prst="rect">
            <a:avLst/>
          </a:prstGeom>
          <a:noFill/>
          <a:ln>
            <a:noFill/>
          </a:ln>
        </p:spPr>
        <p:txBody>
          <a:bodyPr spcFirstLastPara="1" wrap="square" lIns="0" tIns="0" rIns="0" bIns="0" anchor="t">
            <a:noAutofit/>
          </a:bodyPr>
          <a:lstStyle/>
          <a:p>
            <a:pPr marL="0" indent="0" algn="l" rtl="0">
              <a:spcBef>
                <a:spcPts val="0"/>
              </a:spcBef>
              <a:spcAft>
                <a:spcPts val="0"/>
              </a:spcAft>
              <a:buNone/>
            </a:pPr>
            <a:r>
              <a:rPr lang="en-US" sz="2800"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Outline</a:t>
            </a:r>
          </a:p>
        </p:txBody>
      </p:sp>
      <p:sp>
        <p:nvSpPr>
          <p:cNvPr id="64" name="Google Shape;64;g5cc8714c89_0_4"/>
          <p:cNvSpPr txBox="1"/>
          <p:nvPr/>
        </p:nvSpPr>
        <p:spPr>
          <a:xfrm>
            <a:off x="647700" y="770087"/>
            <a:ext cx="7848600" cy="4771794"/>
          </a:xfrm>
          <a:prstGeom prst="rect">
            <a:avLst/>
          </a:prstGeom>
          <a:noFill/>
          <a:ln>
            <a:noFill/>
          </a:ln>
        </p:spPr>
        <p:txBody>
          <a:bodyPr spcFirstLastPara="1" wrap="square" lIns="91425" tIns="91425" rIns="91425" bIns="91425" anchor="t">
            <a:noAutofit/>
          </a:bodyPr>
          <a:lstStyle/>
          <a:p>
            <a:pPr marL="76200" algn="just">
              <a:buClr>
                <a:schemeClr val="dk1"/>
              </a:buClr>
              <a:buSzPts val="2400"/>
            </a:pPr>
            <a:r>
              <a:rPr lang="en-US" sz="2000" b="1" dirty="0">
                <a:solidFill>
                  <a:schemeClr val="dk1"/>
                </a:solidFill>
                <a:latin typeface="Sylfaen" panose="010A0502050306030303" pitchFamily="18" charset="0"/>
                <a:ea typeface="Times New Roman" panose="02020603050405020304" pitchFamily="18" charset="0"/>
                <a:cs typeface="Times New Roman" panose="02020603050405020304" pitchFamily="18" charset="0"/>
                <a:sym typeface="Times New Roman" panose="02020603050405020304" pitchFamily="18" charset="0"/>
              </a:rPr>
              <a:t>1   INTRODUCTION	</a:t>
            </a:r>
          </a:p>
          <a:p>
            <a:pPr marL="76200" algn="just">
              <a:buClr>
                <a:schemeClr val="dk1"/>
              </a:buClr>
              <a:buSzPts val="2400"/>
            </a:pPr>
            <a:r>
              <a:rPr lang="en-US" sz="2000" b="1" dirty="0">
                <a:solidFill>
                  <a:schemeClr val="dk1"/>
                </a:solidFill>
                <a:latin typeface="Sylfaen" panose="010A0502050306030303" pitchFamily="18" charset="0"/>
                <a:ea typeface="Times New Roman" panose="02020603050405020304" pitchFamily="18" charset="0"/>
                <a:cs typeface="Times New Roman" panose="02020603050405020304" pitchFamily="18" charset="0"/>
                <a:sym typeface="Times New Roman" panose="02020603050405020304" pitchFamily="18" charset="0"/>
              </a:rPr>
              <a:t>2   PROBLEM STATEMENT	</a:t>
            </a:r>
          </a:p>
          <a:p>
            <a:pPr marL="76200" algn="just">
              <a:buClr>
                <a:schemeClr val="dk1"/>
              </a:buClr>
              <a:buSzPts val="2400"/>
            </a:pPr>
            <a:r>
              <a:rPr lang="en-US" sz="2000" b="1" dirty="0">
                <a:solidFill>
                  <a:schemeClr val="dk1"/>
                </a:solidFill>
                <a:latin typeface="Sylfaen" panose="010A0502050306030303" pitchFamily="18" charset="0"/>
                <a:ea typeface="Times New Roman" panose="02020603050405020304" pitchFamily="18" charset="0"/>
                <a:cs typeface="Times New Roman" panose="02020603050405020304" pitchFamily="18" charset="0"/>
                <a:sym typeface="Times New Roman" panose="02020603050405020304" pitchFamily="18" charset="0"/>
              </a:rPr>
              <a:t>3   OBJECTIVE	</a:t>
            </a:r>
          </a:p>
          <a:p>
            <a:pPr marL="76200" algn="just">
              <a:buClr>
                <a:schemeClr val="dk1"/>
              </a:buClr>
              <a:buSzPts val="2400"/>
            </a:pPr>
            <a:r>
              <a:rPr lang="en-US" sz="2000" b="1" dirty="0">
                <a:solidFill>
                  <a:schemeClr val="dk1"/>
                </a:solidFill>
                <a:latin typeface="Sylfaen" panose="010A0502050306030303" pitchFamily="18" charset="0"/>
                <a:ea typeface="Times New Roman" panose="02020603050405020304" pitchFamily="18" charset="0"/>
                <a:cs typeface="Times New Roman" panose="02020603050405020304" pitchFamily="18" charset="0"/>
                <a:sym typeface="Times New Roman" panose="02020603050405020304" pitchFamily="18" charset="0"/>
              </a:rPr>
              <a:t>4   FLOW CHART	</a:t>
            </a:r>
          </a:p>
          <a:p>
            <a:pPr marL="76200" algn="just">
              <a:buClr>
                <a:schemeClr val="dk1"/>
              </a:buClr>
              <a:buSzPts val="2400"/>
            </a:pPr>
            <a:r>
              <a:rPr lang="en-US" sz="2000" b="1" dirty="0">
                <a:solidFill>
                  <a:schemeClr val="dk1"/>
                </a:solidFill>
                <a:latin typeface="Sylfaen" panose="010A0502050306030303" pitchFamily="18" charset="0"/>
                <a:ea typeface="Times New Roman" panose="02020603050405020304" pitchFamily="18" charset="0"/>
                <a:cs typeface="Times New Roman" panose="02020603050405020304" pitchFamily="18" charset="0"/>
                <a:sym typeface="Times New Roman" panose="02020603050405020304" pitchFamily="18" charset="0"/>
              </a:rPr>
              <a:t>5   CONCEPTS AND METHODS 	</a:t>
            </a:r>
          </a:p>
          <a:p>
            <a:pPr marL="76200" algn="just">
              <a:buClr>
                <a:schemeClr val="dk1"/>
              </a:buClr>
              <a:buSzPts val="2400"/>
            </a:pPr>
            <a:r>
              <a:rPr lang="en-US" sz="2000" b="1" dirty="0">
                <a:solidFill>
                  <a:schemeClr val="dk1"/>
                </a:solidFill>
                <a:latin typeface="Sylfaen" panose="010A0502050306030303" pitchFamily="18" charset="0"/>
                <a:ea typeface="Times New Roman" panose="02020603050405020304" pitchFamily="18" charset="0"/>
                <a:cs typeface="Times New Roman" panose="02020603050405020304" pitchFamily="18" charset="0"/>
                <a:sym typeface="Times New Roman" panose="02020603050405020304" pitchFamily="18" charset="0"/>
              </a:rPr>
              <a:t>6   LITERATURE SURVEY 	</a:t>
            </a:r>
          </a:p>
          <a:p>
            <a:pPr marL="76200" algn="just">
              <a:buClr>
                <a:schemeClr val="dk1"/>
              </a:buClr>
              <a:buSzPts val="2400"/>
            </a:pPr>
            <a:r>
              <a:rPr lang="en-US" sz="2000" b="1" dirty="0">
                <a:solidFill>
                  <a:schemeClr val="dk1"/>
                </a:solidFill>
                <a:latin typeface="Sylfaen" panose="010A0502050306030303" pitchFamily="18" charset="0"/>
                <a:ea typeface="Times New Roman" panose="02020603050405020304" pitchFamily="18" charset="0"/>
                <a:cs typeface="Times New Roman" panose="02020603050405020304" pitchFamily="18" charset="0"/>
                <a:sym typeface="Times New Roman" panose="02020603050405020304" pitchFamily="18" charset="0"/>
              </a:rPr>
              <a:t>7   TOOLS AND LANGUAGES 	</a:t>
            </a:r>
          </a:p>
          <a:p>
            <a:pPr marL="76200" algn="just">
              <a:buClr>
                <a:schemeClr val="dk1"/>
              </a:buClr>
              <a:buSzPts val="2400"/>
            </a:pPr>
            <a:r>
              <a:rPr lang="en-US" sz="2000" b="1" dirty="0">
                <a:solidFill>
                  <a:schemeClr val="dk1"/>
                </a:solidFill>
                <a:latin typeface="Sylfaen" panose="010A0502050306030303" pitchFamily="18" charset="0"/>
                <a:ea typeface="Times New Roman" panose="02020603050405020304" pitchFamily="18" charset="0"/>
                <a:cs typeface="Times New Roman" panose="02020603050405020304" pitchFamily="18" charset="0"/>
                <a:sym typeface="Times New Roman" panose="02020603050405020304" pitchFamily="18" charset="0"/>
              </a:rPr>
              <a:t>8   PROCESS AND IMPLEMENTATION </a:t>
            </a:r>
          </a:p>
          <a:p>
            <a:pPr marL="76200" algn="just">
              <a:buClr>
                <a:schemeClr val="dk1"/>
              </a:buClr>
              <a:buSzPts val="2400"/>
            </a:pPr>
            <a:r>
              <a:rPr lang="en-US" sz="2000" b="1" dirty="0">
                <a:solidFill>
                  <a:schemeClr val="dk1"/>
                </a:solidFill>
                <a:latin typeface="Sylfaen" panose="010A0502050306030303" pitchFamily="18" charset="0"/>
                <a:ea typeface="Times New Roman" panose="02020603050405020304" pitchFamily="18" charset="0"/>
                <a:cs typeface="Times New Roman" panose="02020603050405020304" pitchFamily="18" charset="0"/>
                <a:sym typeface="Times New Roman" panose="02020603050405020304" pitchFamily="18" charset="0"/>
              </a:rPr>
              <a:t>9 OUTPUT</a:t>
            </a:r>
          </a:p>
          <a:p>
            <a:pPr marL="76200" algn="just">
              <a:buClr>
                <a:schemeClr val="dk1"/>
              </a:buClr>
              <a:buSzPts val="2400"/>
            </a:pPr>
            <a:r>
              <a:rPr lang="en-US" sz="2000" b="1" dirty="0">
                <a:solidFill>
                  <a:schemeClr val="dk1"/>
                </a:solidFill>
                <a:latin typeface="Sylfaen" panose="010A0502050306030303" pitchFamily="18" charset="0"/>
                <a:ea typeface="Times New Roman" panose="02020603050405020304" pitchFamily="18" charset="0"/>
                <a:cs typeface="Times New Roman" panose="02020603050405020304" pitchFamily="18" charset="0"/>
                <a:sym typeface="Times New Roman" panose="02020603050405020304" pitchFamily="18" charset="0"/>
              </a:rPr>
              <a:t>10 CONCLUSION AND FUTURE WORK 	</a:t>
            </a:r>
          </a:p>
          <a:p>
            <a:pPr marL="76200" algn="just">
              <a:buClr>
                <a:schemeClr val="dk1"/>
              </a:buClr>
              <a:buSzPts val="2400"/>
            </a:pPr>
            <a:r>
              <a:rPr lang="en-US" sz="2000" b="1" dirty="0">
                <a:solidFill>
                  <a:schemeClr val="dk1"/>
                </a:solidFill>
                <a:latin typeface="Sylfaen" panose="010A0502050306030303" pitchFamily="18" charset="0"/>
                <a:ea typeface="Times New Roman" panose="02020603050405020304" pitchFamily="18" charset="0"/>
                <a:cs typeface="Times New Roman" panose="02020603050405020304" pitchFamily="18" charset="0"/>
                <a:sym typeface="Times New Roman" panose="02020603050405020304" pitchFamily="18" charset="0"/>
              </a:rPr>
              <a:t>ANNEXURE A: List of Publications and Research Paper (In its Original formats)	</a:t>
            </a:r>
          </a:p>
          <a:p>
            <a:pPr marL="76200" algn="just">
              <a:buClr>
                <a:schemeClr val="dk1"/>
              </a:buClr>
              <a:buSzPts val="2400"/>
            </a:pPr>
            <a:r>
              <a:rPr lang="en-US" sz="2000" b="1" dirty="0">
                <a:solidFill>
                  <a:schemeClr val="dk1"/>
                </a:solidFill>
                <a:latin typeface="Sylfaen" panose="010A0502050306030303" pitchFamily="18" charset="0"/>
                <a:ea typeface="Times New Roman" panose="02020603050405020304" pitchFamily="18" charset="0"/>
                <a:cs typeface="Times New Roman" panose="02020603050405020304" pitchFamily="18" charset="0"/>
                <a:sym typeface="Times New Roman" panose="02020603050405020304" pitchFamily="18" charset="0"/>
              </a:rPr>
              <a:t>ANNEXURE B: Plagiarism Report</a:t>
            </a:r>
          </a:p>
          <a:p>
            <a:pPr marL="76200" algn="just">
              <a:buClr>
                <a:schemeClr val="dk1"/>
              </a:buClr>
              <a:buSzPts val="2400"/>
            </a:pPr>
            <a:endParaRPr lang="en-US" sz="2200"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76200" algn="just" rtl="0">
              <a:spcBef>
                <a:spcPts val="0"/>
              </a:spcBef>
              <a:spcAft>
                <a:spcPts val="0"/>
              </a:spcAft>
              <a:buClr>
                <a:schemeClr val="dk1"/>
              </a:buClr>
              <a:buSzPts val="2400"/>
            </a:pPr>
            <a:endParaRPr lang="en-US" sz="2200"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5" name="Slide Number Placeholder 4"/>
          <p:cNvSpPr>
            <a:spLocks noGrp="1" noEditPoints="1"/>
          </p:cNvSpPr>
          <p:nvPr>
            <p:ph type="sldNum" idx="12"/>
          </p:nvPr>
        </p:nvSpPr>
        <p:spPr/>
        <p:txBody>
          <a:bodyPr/>
          <a:lstStyle/>
          <a:p>
            <a:pPr marL="0" indent="0" algn="r" rtl="0">
              <a:spcBef>
                <a:spcPts val="0"/>
              </a:spcBef>
              <a:spcAft>
                <a:spcPts val="0"/>
              </a:spcAft>
              <a:buNone/>
            </a:pPr>
            <a:fld id="{00000000-1234-1234-1234-123412341234}" type="slidenum">
              <a:rPr lang="en-US" smtClean="0"/>
              <a:t>2</a:t>
            </a:fld>
            <a:endParaRPr lang="en-US" dirty="0"/>
          </a:p>
        </p:txBody>
      </p:sp>
      <p:sp>
        <p:nvSpPr>
          <p:cNvPr id="7" name="Google Shape;47;p1"/>
          <p:cNvSpPr txBox="1"/>
          <p:nvPr/>
        </p:nvSpPr>
        <p:spPr>
          <a:xfrm>
            <a:off x="1379346" y="6055962"/>
            <a:ext cx="7378753" cy="672897"/>
          </a:xfrm>
          <a:prstGeom prst="rect">
            <a:avLst/>
          </a:prstGeom>
          <a:noFill/>
          <a:ln>
            <a:noFill/>
          </a:ln>
        </p:spPr>
        <p:txBody>
          <a:bodyPr spcFirstLastPara="1" wrap="square" lIns="0" tIns="12700" rIns="0" bIns="0" anchor="t">
            <a:noAutofit/>
          </a:bodyPr>
          <a:lstStyle/>
          <a:p>
            <a:pPr marL="12700" marR="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Department of Computer Science &amp; Engineering,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pitchFamily="34" charset="0"/>
              </a:rPr>
              <a:t>MITSoE</a:t>
            </a: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pitchFamily="34" charset="0"/>
              </a:rPr>
              <a:t>Kalbhor</a:t>
            </a:r>
            <a:endPar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endParaRPr>
          </a:p>
        </p:txBody>
      </p:sp>
      <p:pic>
        <p:nvPicPr>
          <p:cNvPr id="8" name="Picture 7"/>
          <p:cNvPicPr>
            <a:picLocks noChangeAspect="1"/>
          </p:cNvPicPr>
          <p:nvPr/>
        </p:nvPicPr>
        <p:blipFill>
          <a:blip r:embed="rId3"/>
          <a:srcRect/>
          <a:stretch>
            <a:fillRect/>
          </a:stretch>
        </p:blipFill>
        <p:spPr>
          <a:xfrm>
            <a:off x="0" y="5812967"/>
            <a:ext cx="999854" cy="10204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noEditPoints="1"/>
          </p:cNvSpPr>
          <p:nvPr>
            <p:ph type="sldNum" idx="12"/>
          </p:nvPr>
        </p:nvSpPr>
        <p:spPr/>
        <p:txBody>
          <a:bodyPr/>
          <a:lstStyle/>
          <a:p>
            <a:pPr marL="0" indent="0" algn="r" rtl="0">
              <a:spcBef>
                <a:spcPts val="0"/>
              </a:spcBef>
              <a:spcAft>
                <a:spcPts val="0"/>
              </a:spcAft>
              <a:buNone/>
            </a:pPr>
            <a:fld id="{00000000-1234-1234-1234-123412341234}" type="slidenum">
              <a:rPr lang="en-US" smtClean="0"/>
              <a:t>3</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anose="02020603050405020304" pitchFamily="18" charset="0"/>
                <a:ea typeface="Century Schoolbook"/>
                <a:cs typeface="Times New Roman" panose="02020603050405020304" pitchFamily="18" charset="0"/>
              </a:rPr>
              <a:t>1. Introduction</a:t>
            </a:r>
            <a:r>
              <a:rPr lang="en-US" sz="2200" dirty="0">
                <a:solidFill>
                  <a:srgbClr val="C00000"/>
                </a:solidFill>
                <a:latin typeface="Times New Roman" panose="02020603050405020304" pitchFamily="18" charset="0"/>
                <a:cs typeface="Times New Roman" panose="02020603050405020304"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oAutofit/>
          </a:bodyPr>
          <a:lstStyle/>
          <a:p>
            <a:pPr marL="12700" marR="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Department of Computer Science &amp; Engineering, MIT SOE,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pitchFamily="34" charset="0"/>
              </a:rPr>
              <a:t>Kalbhor</a:t>
            </a:r>
            <a:endPar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endParaRPr>
          </a:p>
        </p:txBody>
      </p:sp>
      <p:pic>
        <p:nvPicPr>
          <p:cNvPr id="9" name="Picture 8"/>
          <p:cNvPicPr>
            <a:picLocks noChangeAspect="1"/>
          </p:cNvPicPr>
          <p:nvPr/>
        </p:nvPicPr>
        <p:blipFill>
          <a:blip r:embed="rId3"/>
          <a:srcRect/>
          <a:stretch>
            <a:fillRect/>
          </a:stretch>
        </p:blipFill>
        <p:spPr>
          <a:xfrm>
            <a:off x="0" y="5812967"/>
            <a:ext cx="999854" cy="1020451"/>
          </a:xfrm>
          <a:prstGeom prst="rect">
            <a:avLst/>
          </a:prstGeom>
        </p:spPr>
      </p:pic>
      <p:sp>
        <p:nvSpPr>
          <p:cNvPr id="3" name="TextBox 2"/>
          <p:cNvSpPr txBox="1"/>
          <p:nvPr/>
        </p:nvSpPr>
        <p:spPr>
          <a:xfrm>
            <a:off x="332509" y="1076466"/>
            <a:ext cx="8354291" cy="4524315"/>
          </a:xfrm>
          <a:prstGeom prst="rect">
            <a:avLst/>
          </a:prstGeom>
          <a:noFill/>
        </p:spPr>
        <p:txBody>
          <a:bodyPr wrap="square">
            <a:spAutoFit/>
          </a:bodyPr>
          <a:lstStyle/>
          <a:p>
            <a:pPr marL="285750" indent="-285750">
              <a:buFont typeface="Arial" panose="020B0604020202020204" pitchFamily="34" charset="0"/>
              <a:buChar char="•"/>
            </a:pPr>
            <a:r>
              <a:rPr lang="en-IN" sz="1800" dirty="0">
                <a:effectLst/>
                <a:latin typeface="Times New Roman" panose="02020603050405020304" pitchFamily="18" charset="0"/>
                <a:ea typeface="Arial" panose="020B0604020202020204" pitchFamily="34" charset="0"/>
              </a:rPr>
              <a:t>Artificial Intelligence (AI) has become a buzzword in the tech industry and is slowly making its way into various sectors, including the veterinary industry. AI has the potential to transform the way veterinarians diagnose, treat and monitor animal health. With the use of AI in the veterinary industry, veterinarians can now detect illnesses earlier, offer more precise diagnoses, and provide better treatment options for their patients. Through this project, we will be able to briefly explore possible solutions on how AI could transform the veterinary industry and the benefits it provides for veterinarians and their animal patients.</a:t>
            </a:r>
            <a:r>
              <a:rPr lang="en-IN" sz="1800" dirty="0">
                <a:solidFill>
                  <a:srgbClr val="2F2F2F"/>
                </a:solidFill>
                <a:effectLst/>
                <a:highlight>
                  <a:srgbClr val="FFFFFF"/>
                </a:highlight>
                <a:latin typeface="Times New Roman" panose="02020603050405020304" pitchFamily="18" charset="0"/>
                <a:ea typeface="Times New Roman" panose="02020603050405020304" pitchFamily="18" charset="0"/>
              </a:rPr>
              <a:t> </a:t>
            </a:r>
            <a:endParaRPr lang="en-ID" sz="1800" dirty="0">
              <a:effectLst/>
              <a:latin typeface="Arial" panose="020B0604020202020204" pitchFamily="34" charset="0"/>
              <a:ea typeface="Arial" panose="020B0604020202020204" pitchFamily="34" charset="0"/>
            </a:endParaRPr>
          </a:p>
          <a:p>
            <a:pPr marL="285750" indent="-285750">
              <a:buFont typeface="Arial" panose="020B0604020202020204" pitchFamily="34" charset="0"/>
              <a:buChar char="•"/>
            </a:pPr>
            <a:r>
              <a:rPr lang="en-ID" sz="1800" dirty="0">
                <a:effectLst/>
                <a:latin typeface="Times New Roman" panose="02020603050405020304" pitchFamily="18" charset="0"/>
                <a:ea typeface="Times New Roman" panose="02020603050405020304" pitchFamily="18" charset="0"/>
              </a:rPr>
              <a:t>The benefits of AI in the veterinary industry are numerous. AI can improve the accuracy and speed of diagnoses, leading to better treatment outcomes for animal patients. It can also help veterinarians detect illnesses earlier and prevent serious health issues. AI can provide insights into animal </a:t>
            </a:r>
            <a:r>
              <a:rPr lang="en-ID" sz="1800" dirty="0" err="1">
                <a:effectLst/>
                <a:latin typeface="Times New Roman" panose="02020603050405020304" pitchFamily="18" charset="0"/>
                <a:ea typeface="Times New Roman" panose="02020603050405020304" pitchFamily="18" charset="0"/>
              </a:rPr>
              <a:t>behavior</a:t>
            </a:r>
            <a:r>
              <a:rPr lang="en-ID" sz="1800" dirty="0">
                <a:effectLst/>
                <a:latin typeface="Times New Roman" panose="02020603050405020304" pitchFamily="18" charset="0"/>
                <a:ea typeface="Times New Roman" panose="02020603050405020304" pitchFamily="18" charset="0"/>
              </a:rPr>
              <a:t>, allowing veterinarians to provide more personalized care. Additionally, AI can help to speed up the drug discovery process, leading to the development of more effective treatments for animal patients.</a:t>
            </a:r>
          </a:p>
          <a:p>
            <a:pPr marL="285750" indent="-285750">
              <a:buFont typeface="Arial" panose="020B0604020202020204" pitchFamily="34" charset="0"/>
              <a:buChar char="•"/>
            </a:pPr>
            <a:endParaRPr lang="en-IN" sz="16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noEditPoints="1"/>
          </p:cNvSpPr>
          <p:nvPr>
            <p:ph type="sldNum" idx="12"/>
          </p:nvPr>
        </p:nvSpPr>
        <p:spPr/>
        <p:txBody>
          <a:bodyPr/>
          <a:lstStyle/>
          <a:p>
            <a:pPr marL="0" indent="0" algn="r" rtl="0">
              <a:spcBef>
                <a:spcPts val="0"/>
              </a:spcBef>
              <a:spcAft>
                <a:spcPts val="0"/>
              </a:spcAft>
              <a:buNone/>
            </a:pPr>
            <a:fld id="{00000000-1234-1234-1234-123412341234}" type="slidenum">
              <a:rPr lang="en-US" smtClean="0"/>
              <a:t>4</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anose="02020603050405020304" pitchFamily="18" charset="0"/>
                <a:ea typeface="Century Schoolbook"/>
                <a:cs typeface="Times New Roman" panose="02020603050405020304" pitchFamily="18" charset="0"/>
              </a:rPr>
              <a:t>2. Problem Statement</a:t>
            </a:r>
            <a:r>
              <a:rPr lang="en-US" sz="2200" dirty="0">
                <a:solidFill>
                  <a:srgbClr val="C00000"/>
                </a:solidFill>
                <a:latin typeface="Times New Roman" panose="02020603050405020304" pitchFamily="18" charset="0"/>
                <a:cs typeface="Times New Roman" panose="02020603050405020304"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oAutofit/>
          </a:bodyPr>
          <a:lstStyle/>
          <a:p>
            <a:pPr marL="12700" marR="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Department of Computer Science &amp; Engineering, MITSOE,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pitchFamily="34" charset="0"/>
              </a:rPr>
              <a:t>Kalbhor</a:t>
            </a:r>
            <a:endPar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endParaRPr>
          </a:p>
        </p:txBody>
      </p:sp>
      <p:pic>
        <p:nvPicPr>
          <p:cNvPr id="9" name="Picture 8"/>
          <p:cNvPicPr>
            <a:picLocks noChangeAspect="1"/>
          </p:cNvPicPr>
          <p:nvPr/>
        </p:nvPicPr>
        <p:blipFill>
          <a:blip r:embed="rId3"/>
          <a:srcRect/>
          <a:stretch>
            <a:fillRect/>
          </a:stretch>
        </p:blipFill>
        <p:spPr>
          <a:xfrm>
            <a:off x="0" y="5812967"/>
            <a:ext cx="999854" cy="1020451"/>
          </a:xfrm>
          <a:prstGeom prst="rect">
            <a:avLst/>
          </a:prstGeom>
        </p:spPr>
      </p:pic>
      <p:sp>
        <p:nvSpPr>
          <p:cNvPr id="2" name="TextBox 1"/>
          <p:cNvSpPr txBox="1"/>
          <p:nvPr/>
        </p:nvSpPr>
        <p:spPr>
          <a:xfrm>
            <a:off x="306532" y="1398294"/>
            <a:ext cx="8530936" cy="1323439"/>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solidFill>
                  <a:schemeClr val="dk1"/>
                </a:solidFill>
                <a:latin typeface="Arial" panose="020B0604020202020204" pitchFamily="34" charset="0"/>
                <a:ea typeface="Calibri"/>
                <a:cs typeface="Arial" panose="020B0604020202020204" pitchFamily="34" charset="0"/>
                <a:sym typeface="Calibri"/>
              </a:rPr>
              <a:t>The challenge is to effectively monitor the motion of objects over time and conduct behavior analysis. This is crucial for various applications such as surveillance, security, and research, where understanding the trajectories of objects is essential for pattern recognition and anomaly detection.</a:t>
            </a:r>
            <a:endParaRPr lang="en-US" sz="1600" b="1" dirty="0">
              <a:solidFill>
                <a:schemeClr val="dk1"/>
              </a:solidFill>
              <a:latin typeface="Arial" panose="020B0604020202020204" pitchFamily="34" charset="0"/>
              <a:ea typeface="Calibri"/>
              <a:cs typeface="Arial" panose="020B0604020202020204" pitchFamily="34" charset="0"/>
              <a:sym typeface="Calibri"/>
            </a:endParaRPr>
          </a:p>
          <a:p>
            <a:endParaRPr lang="en-IN" sz="1600"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noEditPoints="1"/>
          </p:cNvSpPr>
          <p:nvPr>
            <p:ph type="sldNum" idx="12"/>
          </p:nvPr>
        </p:nvSpPr>
        <p:spPr/>
        <p:txBody>
          <a:bodyPr/>
          <a:lstStyle/>
          <a:p>
            <a:pPr marL="0" indent="0" algn="r" rtl="0">
              <a:spcBef>
                <a:spcPts val="0"/>
              </a:spcBef>
              <a:spcAft>
                <a:spcPts val="0"/>
              </a:spcAft>
              <a:buNone/>
            </a:pPr>
            <a:fld id="{00000000-1234-1234-1234-123412341234}" type="slidenum">
              <a:rPr lang="en-US" smtClean="0"/>
              <a:t>5</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anose="02020603050405020304" pitchFamily="18" charset="0"/>
                <a:ea typeface="Century Schoolbook"/>
                <a:cs typeface="Times New Roman" panose="02020603050405020304" pitchFamily="18" charset="0"/>
              </a:rPr>
              <a:t>3. Objectives</a:t>
            </a:r>
            <a:r>
              <a:rPr lang="en-US" sz="2200" dirty="0">
                <a:solidFill>
                  <a:srgbClr val="C00000"/>
                </a:solidFill>
                <a:latin typeface="Times New Roman" panose="02020603050405020304" pitchFamily="18" charset="0"/>
                <a:cs typeface="Times New Roman" panose="02020603050405020304"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oAutofit/>
          </a:bodyPr>
          <a:lstStyle/>
          <a:p>
            <a:pPr marL="12700" marR="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Department of Computer Science &amp; Engineering, MITSOE,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pitchFamily="34" charset="0"/>
              </a:rPr>
              <a:t>Kalbhor</a:t>
            </a: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a:t>
            </a:r>
          </a:p>
        </p:txBody>
      </p:sp>
      <p:pic>
        <p:nvPicPr>
          <p:cNvPr id="9" name="Picture 8"/>
          <p:cNvPicPr>
            <a:picLocks noChangeAspect="1"/>
          </p:cNvPicPr>
          <p:nvPr/>
        </p:nvPicPr>
        <p:blipFill>
          <a:blip r:embed="rId3"/>
          <a:srcRect/>
          <a:stretch>
            <a:fillRect/>
          </a:stretch>
        </p:blipFill>
        <p:spPr>
          <a:xfrm>
            <a:off x="0" y="5812967"/>
            <a:ext cx="999854" cy="1020451"/>
          </a:xfrm>
          <a:prstGeom prst="rect">
            <a:avLst/>
          </a:prstGeom>
        </p:spPr>
      </p:pic>
      <p:sp>
        <p:nvSpPr>
          <p:cNvPr id="7" name="TextBox 6"/>
          <p:cNvSpPr txBox="1"/>
          <p:nvPr/>
        </p:nvSpPr>
        <p:spPr>
          <a:xfrm>
            <a:off x="401497" y="1194956"/>
            <a:ext cx="8341005" cy="3293209"/>
          </a:xfrm>
          <a:prstGeom prst="rect">
            <a:avLst/>
          </a:prstGeom>
          <a:noFill/>
        </p:spPr>
        <p:txBody>
          <a:bodyPr wrap="square">
            <a:spAutoFit/>
          </a:bodyPr>
          <a:lstStyle/>
          <a:p>
            <a:pPr marL="285750" indent="-285750">
              <a:buFont typeface="Wingdings" panose="05000000000000000000" pitchFamily="2" charset="2"/>
              <a:buChar char="Ø"/>
            </a:pPr>
            <a:r>
              <a:rPr lang="en-US" sz="1600" dirty="0"/>
              <a:t>Object Detection and Tracking:</a:t>
            </a:r>
          </a:p>
          <a:p>
            <a:pPr marL="285750" indent="-285750">
              <a:buFont typeface="Arial" panose="020B0604020202020204" pitchFamily="34" charset="0"/>
              <a:buChar char="•"/>
            </a:pPr>
            <a:r>
              <a:rPr lang="en-US" sz="1600" dirty="0"/>
              <a:t>Develop a system to detect and track objects in real-time.</a:t>
            </a:r>
          </a:p>
          <a:p>
            <a:pPr marL="285750" indent="-285750">
              <a:buFont typeface="Arial" panose="020B0604020202020204" pitchFamily="34" charset="0"/>
              <a:buChar char="•"/>
            </a:pPr>
            <a:r>
              <a:rPr lang="en-US" sz="1600" dirty="0"/>
              <a:t>Utilize computer vision algorithms to identify and monitor the motion of objects within a given area.</a:t>
            </a:r>
          </a:p>
          <a:p>
            <a:pPr marL="285750" indent="-285750">
              <a:buFont typeface="Arial" panose="020B0604020202020204" pitchFamily="34" charset="0"/>
              <a:buChar char="•"/>
            </a:pPr>
            <a:endParaRPr lang="en-US" sz="1600" dirty="0"/>
          </a:p>
          <a:p>
            <a:pPr marL="285750" indent="-285750">
              <a:buFont typeface="Wingdings" panose="05000000000000000000" pitchFamily="2" charset="2"/>
              <a:buChar char="Ø"/>
            </a:pPr>
            <a:r>
              <a:rPr lang="en-US" sz="1600" dirty="0"/>
              <a:t>Trajectory Analysis:</a:t>
            </a:r>
          </a:p>
          <a:p>
            <a:pPr marL="285750" indent="-285750">
              <a:buFont typeface="Arial" panose="020B0604020202020204" pitchFamily="34" charset="0"/>
              <a:buChar char="•"/>
            </a:pPr>
            <a:r>
              <a:rPr lang="en-US" sz="1600" dirty="0"/>
              <a:t>Collect and analyze the trajectories of objects over time.</a:t>
            </a:r>
          </a:p>
          <a:p>
            <a:pPr marL="285750" indent="-285750">
              <a:buFont typeface="Arial" panose="020B0604020202020204" pitchFamily="34" charset="0"/>
              <a:buChar char="•"/>
            </a:pPr>
            <a:r>
              <a:rPr lang="en-US" sz="1600" dirty="0"/>
              <a:t>Calculate the speed, direction, and acceleration of the moving objects to understand their behavior.</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Pattern Recognition:</a:t>
            </a:r>
          </a:p>
          <a:p>
            <a:pPr marL="285750" indent="-285750">
              <a:buFont typeface="Arial" panose="020B0604020202020204" pitchFamily="34" charset="0"/>
              <a:buChar char="•"/>
            </a:pPr>
            <a:r>
              <a:rPr lang="en-US" sz="1600" dirty="0"/>
              <a:t>Identify recurring patterns in the motion and behavior of objects.</a:t>
            </a:r>
          </a:p>
          <a:p>
            <a:pPr marL="285750" indent="-285750">
              <a:buFont typeface="Arial" panose="020B0604020202020204" pitchFamily="34" charset="0"/>
              <a:buChar char="•"/>
            </a:pPr>
            <a:r>
              <a:rPr lang="en-US" sz="1600" dirty="0"/>
              <a:t>Develop algorithms to recognize and categorize these patterns for predictive analysis.</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576545" y="317034"/>
            <a:ext cx="4601742" cy="1107996"/>
          </a:xfrm>
        </p:spPr>
        <p:txBody>
          <a:bodyPr/>
          <a:lstStyle/>
          <a:p>
            <a:r>
              <a:rPr lang="en-US" sz="2800" dirty="0">
                <a:solidFill>
                  <a:srgbClr val="C00000"/>
                </a:solidFill>
                <a:latin typeface="Times New Roman" panose="02020603050405020304" pitchFamily="18" charset="0"/>
                <a:cs typeface="Times New Roman" panose="02020603050405020304" pitchFamily="18" charset="0"/>
              </a:rPr>
              <a:t>4</a:t>
            </a:r>
            <a:r>
              <a:rPr lang="en-US" sz="2800" b="1" dirty="0">
                <a:solidFill>
                  <a:srgbClr val="C00000"/>
                </a:solidFill>
                <a:latin typeface="Times New Roman" panose="02020603050405020304" pitchFamily="18" charset="0"/>
                <a:ea typeface="Century Schoolbook"/>
                <a:cs typeface="Times New Roman" panose="02020603050405020304" pitchFamily="18" charset="0"/>
              </a:rPr>
              <a:t>. Flow Chart</a:t>
            </a:r>
            <a:r>
              <a:rPr lang="en-US" sz="2400" dirty="0">
                <a:solidFill>
                  <a:srgbClr val="C00000"/>
                </a:solidFill>
                <a:latin typeface="Times New Roman" panose="02020603050405020304" pitchFamily="18" charset="0"/>
                <a:cs typeface="Times New Roman" panose="02020603050405020304" pitchFamily="18" charset="0"/>
              </a:rPr>
              <a:t> </a:t>
            </a:r>
            <a:br>
              <a:rPr lang="en-US" sz="4000" dirty="0">
                <a:solidFill>
                  <a:srgbClr val="C00000"/>
                </a:solidFill>
                <a:latin typeface="Times New Roman" panose="02020603050405020304" pitchFamily="18" charset="0"/>
                <a:cs typeface="Times New Roman" panose="02020603050405020304" pitchFamily="18" charset="0"/>
              </a:rPr>
            </a:br>
            <a:endParaRPr lang="en-IN" dirty="0"/>
          </a:p>
        </p:txBody>
      </p:sp>
      <p:sp>
        <p:nvSpPr>
          <p:cNvPr id="3" name="Text Placeholder 2"/>
          <p:cNvSpPr>
            <a:spLocks noGrp="1" noEditPoints="1"/>
          </p:cNvSpPr>
          <p:nvPr>
            <p:ph type="body" idx="1"/>
          </p:nvPr>
        </p:nvSpPr>
        <p:spPr>
          <a:xfrm>
            <a:off x="535940" y="1570180"/>
            <a:ext cx="8073390" cy="369332"/>
          </a:xfrm>
        </p:spPr>
        <p:txBody>
          <a:bodyPr/>
          <a:lstStyle/>
          <a:p>
            <a:r>
              <a:rPr lang="en-US" dirty="0"/>
              <a:t>.</a:t>
            </a:r>
            <a:endParaRPr lang="en-IN" dirty="0"/>
          </a:p>
        </p:txBody>
      </p:sp>
      <p:sp>
        <p:nvSpPr>
          <p:cNvPr id="4" name="Slide Number Placeholder 3"/>
          <p:cNvSpPr>
            <a:spLocks noGrp="1" noEditPoints="1"/>
          </p:cNvSpPr>
          <p:nvPr>
            <p:ph type="sldNum" idx="12"/>
          </p:nvPr>
        </p:nvSpPr>
        <p:spPr/>
        <p:txBody>
          <a:bodyPr/>
          <a:lstStyle/>
          <a:p>
            <a:pPr marL="0" indent="0" algn="r" rtl="0">
              <a:spcBef>
                <a:spcPts val="0"/>
              </a:spcBef>
              <a:spcAft>
                <a:spcPts val="0"/>
              </a:spcAft>
              <a:buNone/>
            </a:pPr>
            <a:fld id="{00000000-1234-1234-1234-123412341234}" type="slidenum">
              <a:rPr lang="en-US" smtClean="0"/>
              <a:t>6</a:t>
            </a:fld>
            <a:endParaRPr lang="en-US"/>
          </a:p>
        </p:txBody>
      </p:sp>
      <p:pic>
        <p:nvPicPr>
          <p:cNvPr id="5" name="Picture 4"/>
          <p:cNvPicPr>
            <a:picLocks noChangeAspect="1"/>
          </p:cNvPicPr>
          <p:nvPr/>
        </p:nvPicPr>
        <p:blipFill>
          <a:blip r:embed="rId3"/>
          <a:srcRect/>
          <a:stretch>
            <a:fillRect/>
          </a:stretch>
        </p:blipFill>
        <p:spPr>
          <a:xfrm>
            <a:off x="-8528" y="5794513"/>
            <a:ext cx="1044383" cy="1063487"/>
          </a:xfrm>
          <a:prstGeom prst="rect">
            <a:avLst/>
          </a:prstGeom>
        </p:spPr>
      </p:pic>
      <p:sp>
        <p:nvSpPr>
          <p:cNvPr id="7" name="TextBox 6"/>
          <p:cNvSpPr txBox="1"/>
          <p:nvPr/>
        </p:nvSpPr>
        <p:spPr>
          <a:xfrm>
            <a:off x="938302" y="6137245"/>
            <a:ext cx="8073390" cy="307777"/>
          </a:xfrm>
          <a:prstGeom prst="rect">
            <a:avLst/>
          </a:prstGeom>
          <a:noFill/>
        </p:spPr>
        <p:txBody>
          <a:bodyPr wrap="square">
            <a:spAutoFit/>
          </a:bodyPr>
          <a:lstStyle/>
          <a:p>
            <a:pPr marL="12700" marR="0" indent="0" algn="ctr" rtl="0">
              <a:lnSpc>
                <a:spcPct val="100000"/>
              </a:lnSpc>
              <a:spcBef>
                <a:spcPts val="0"/>
              </a:spcBef>
              <a:spcAft>
                <a:spcPts val="0"/>
              </a:spcAft>
              <a:buNone/>
            </a:pPr>
            <a:r>
              <a:rPr lang="en-US" sz="14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Department of Computer Science &amp; Engineering, MITSOE, Loni </a:t>
            </a:r>
            <a:r>
              <a:rPr lang="en-US" sz="1400" b="1" i="1" dirty="0" err="1">
                <a:solidFill>
                  <a:srgbClr val="C00000"/>
                </a:solidFill>
                <a:latin typeface="Times New Roman" panose="02020603050405020304" pitchFamily="18" charset="0"/>
                <a:cs typeface="Times New Roman" panose="02020603050405020304" pitchFamily="18" charset="0"/>
                <a:sym typeface="Arial" panose="020B0604020202020204" pitchFamily="34" charset="0"/>
              </a:rPr>
              <a:t>Kalbhor</a:t>
            </a:r>
            <a:r>
              <a:rPr lang="en-US" sz="14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a:t>
            </a:r>
          </a:p>
        </p:txBody>
      </p:sp>
      <p:pic>
        <p:nvPicPr>
          <p:cNvPr id="8" name="Picture 4"/>
          <p:cNvPicPr>
            <a:picLocks noChangeAspect="1" noChangeArrowheads="1"/>
          </p:cNvPicPr>
          <p:nvPr/>
        </p:nvPicPr>
        <p:blipFill>
          <a:blip r:embed="rId4"/>
          <a:srcRect/>
          <a:stretch>
            <a:fillRect/>
          </a:stretch>
        </p:blipFill>
        <p:spPr bwMode="auto">
          <a:xfrm>
            <a:off x="657112" y="1180971"/>
            <a:ext cx="4977319" cy="374790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noEditPoints="1"/>
          </p:cNvSpPr>
          <p:nvPr>
            <p:ph type="sldNum" idx="12"/>
          </p:nvPr>
        </p:nvSpPr>
        <p:spPr/>
        <p:txBody>
          <a:bodyPr/>
          <a:lstStyle/>
          <a:p>
            <a:pPr marL="0" indent="0" algn="r" rtl="0">
              <a:spcBef>
                <a:spcPts val="0"/>
              </a:spcBef>
              <a:spcAft>
                <a:spcPts val="0"/>
              </a:spcAft>
              <a:buNone/>
            </a:pPr>
            <a:fld id="{00000000-1234-1234-1234-123412341234}" type="slidenum">
              <a:rPr lang="en-US" smtClean="0"/>
              <a:t>7</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anose="02020603050405020304" pitchFamily="18" charset="0"/>
                <a:ea typeface="Century Schoolbook"/>
                <a:cs typeface="Times New Roman" panose="02020603050405020304" pitchFamily="18" charset="0"/>
              </a:rPr>
              <a:t>5. Concepts and Methods</a:t>
            </a:r>
            <a:r>
              <a:rPr lang="en-US" sz="2200" dirty="0">
                <a:solidFill>
                  <a:srgbClr val="C00000"/>
                </a:solidFill>
                <a:latin typeface="Times New Roman" panose="02020603050405020304" pitchFamily="18" charset="0"/>
                <a:cs typeface="Times New Roman" panose="02020603050405020304"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oAutofit/>
          </a:bodyPr>
          <a:lstStyle/>
          <a:p>
            <a:pPr marL="12700" marR="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Department of Computer Science &amp; Engineering,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pitchFamily="34" charset="0"/>
              </a:rPr>
              <a:t>MITSoE</a:t>
            </a: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pitchFamily="34" charset="0"/>
              </a:rPr>
              <a:t>Kalbhor</a:t>
            </a:r>
            <a:endPar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endParaRPr>
          </a:p>
        </p:txBody>
      </p:sp>
      <p:pic>
        <p:nvPicPr>
          <p:cNvPr id="9" name="Picture 8"/>
          <p:cNvPicPr>
            <a:picLocks noChangeAspect="1"/>
          </p:cNvPicPr>
          <p:nvPr/>
        </p:nvPicPr>
        <p:blipFill>
          <a:blip r:embed="rId3"/>
          <a:srcRect/>
          <a:stretch>
            <a:fillRect/>
          </a:stretch>
        </p:blipFill>
        <p:spPr>
          <a:xfrm>
            <a:off x="0" y="5812967"/>
            <a:ext cx="999854" cy="1020451"/>
          </a:xfrm>
          <a:prstGeom prst="rect">
            <a:avLst/>
          </a:prstGeom>
        </p:spPr>
      </p:pic>
      <p:sp>
        <p:nvSpPr>
          <p:cNvPr id="3" name="TextBox 2"/>
          <p:cNvSpPr txBox="1"/>
          <p:nvPr/>
        </p:nvSpPr>
        <p:spPr>
          <a:xfrm>
            <a:off x="145473" y="945573"/>
            <a:ext cx="8811491" cy="3416320"/>
          </a:xfrm>
          <a:prstGeom prst="rect">
            <a:avLst/>
          </a:prstGeom>
          <a:noFill/>
        </p:spPr>
        <p:txBody>
          <a:bodyPr wrap="square">
            <a:spAutoFit/>
          </a:bodyPr>
          <a:lstStyle/>
          <a:p>
            <a:pPr marL="285750" indent="-285750">
              <a:buFont typeface="Wingdings" panose="05000000000000000000" pitchFamily="2" charset="2"/>
              <a:buChar char="Ø"/>
            </a:pPr>
            <a:r>
              <a:rPr lang="en-US" sz="1800" dirty="0">
                <a:solidFill>
                  <a:schemeClr val="tx1"/>
                </a:solidFill>
                <a:latin typeface="Söhne"/>
              </a:rPr>
              <a:t>Object Detection:</a:t>
            </a:r>
          </a:p>
          <a:p>
            <a:pPr marL="285750" indent="-285750">
              <a:buFont typeface="Arial" panose="020B0604020202020204" pitchFamily="34" charset="0"/>
              <a:buChar char="•"/>
            </a:pPr>
            <a:r>
              <a:rPr lang="en-US" sz="1800" dirty="0">
                <a:solidFill>
                  <a:schemeClr val="tx1"/>
                </a:solidFill>
                <a:latin typeface="Söhne"/>
              </a:rPr>
              <a:t>Deep Learning-based Detection: Utilize pre-trained neural networks like YOLO (You Only Look Once).</a:t>
            </a:r>
          </a:p>
          <a:p>
            <a:pPr marL="285750" indent="-285750">
              <a:buFont typeface="Arial" panose="020B0604020202020204" pitchFamily="34" charset="0"/>
              <a:buChar char="•"/>
            </a:pPr>
            <a:endParaRPr lang="en-US" sz="1800" dirty="0">
              <a:solidFill>
                <a:schemeClr val="tx1"/>
              </a:solidFill>
              <a:latin typeface="Söhne"/>
            </a:endParaRPr>
          </a:p>
          <a:p>
            <a:pPr marL="285750" indent="-285750">
              <a:buFont typeface="Wingdings" panose="05000000000000000000" pitchFamily="2" charset="2"/>
              <a:buChar char="Ø"/>
            </a:pPr>
            <a:r>
              <a:rPr lang="en-US" sz="1800" dirty="0">
                <a:solidFill>
                  <a:schemeClr val="tx1"/>
                </a:solidFill>
                <a:latin typeface="Söhne"/>
              </a:rPr>
              <a:t>Object Tracking:</a:t>
            </a:r>
          </a:p>
          <a:p>
            <a:pPr marL="285750" indent="-285750">
              <a:buFont typeface="Arial" panose="020B0604020202020204" pitchFamily="34" charset="0"/>
              <a:buChar char="•"/>
            </a:pPr>
            <a:r>
              <a:rPr lang="en-US" sz="1800" dirty="0">
                <a:solidFill>
                  <a:schemeClr val="tx1"/>
                </a:solidFill>
                <a:latin typeface="Söhne"/>
              </a:rPr>
              <a:t>SORT (Simple Online and Realtime Tracking): A tracking framework that uses.</a:t>
            </a:r>
          </a:p>
          <a:p>
            <a:pPr marL="285750" indent="-285750">
              <a:buFont typeface="Arial" panose="020B0604020202020204" pitchFamily="34" charset="0"/>
              <a:buChar char="•"/>
            </a:pPr>
            <a:endParaRPr lang="en-US" sz="1800" dirty="0">
              <a:solidFill>
                <a:schemeClr val="tx1"/>
              </a:solidFill>
              <a:latin typeface="Söhne"/>
            </a:endParaRPr>
          </a:p>
          <a:p>
            <a:pPr marL="285750" indent="-285750">
              <a:buFont typeface="Wingdings" panose="05000000000000000000" pitchFamily="2" charset="2"/>
              <a:buChar char="Ø"/>
            </a:pPr>
            <a:r>
              <a:rPr lang="en-US" sz="1800" dirty="0">
                <a:solidFill>
                  <a:schemeClr val="tx1"/>
                </a:solidFill>
                <a:latin typeface="Söhne"/>
              </a:rPr>
              <a:t>Trajectory and Behavior Analysis:</a:t>
            </a:r>
          </a:p>
          <a:p>
            <a:pPr marL="285750" indent="-285750">
              <a:buFont typeface="Arial" panose="020B0604020202020204" pitchFamily="34" charset="0"/>
              <a:buChar char="•"/>
            </a:pPr>
            <a:r>
              <a:rPr lang="en-US" sz="1800" dirty="0">
                <a:solidFill>
                  <a:schemeClr val="tx1"/>
                </a:solidFill>
                <a:latin typeface="Söhne"/>
              </a:rPr>
              <a:t>Data Analysis: Analyze the trajectories and motion patterns of objects using mathematical and statistical methods.</a:t>
            </a:r>
          </a:p>
          <a:p>
            <a:pPr marL="285750" indent="-285750">
              <a:buFont typeface="Arial" panose="020B0604020202020204" pitchFamily="34" charset="0"/>
              <a:buChar char="•"/>
            </a:pPr>
            <a:r>
              <a:rPr lang="en-US" sz="1800" dirty="0">
                <a:solidFill>
                  <a:schemeClr val="tx1"/>
                </a:solidFill>
                <a:latin typeface="Söhne"/>
              </a:rPr>
              <a:t>Anomaly Detection: Implement machine learning-based anomaly detection algorithms to identify abnormal behaviors.</a:t>
            </a:r>
            <a:endParaRPr lang="en-IN" sz="1800" dirty="0">
              <a:solidFill>
                <a:schemeClr val="tx1"/>
              </a:solidFill>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noEditPoints="1"/>
          </p:cNvSpPr>
          <p:nvPr>
            <p:ph type="sldNum" idx="12"/>
          </p:nvPr>
        </p:nvSpPr>
        <p:spPr/>
        <p:txBody>
          <a:bodyPr/>
          <a:lstStyle/>
          <a:p>
            <a:pPr marL="0" indent="0" algn="r" rtl="0">
              <a:spcBef>
                <a:spcPts val="0"/>
              </a:spcBef>
              <a:spcAft>
                <a:spcPts val="0"/>
              </a:spcAft>
              <a:buNone/>
            </a:pPr>
            <a:fld id="{00000000-1234-1234-1234-123412341234}" type="slidenum">
              <a:rPr lang="en-US" smtClean="0"/>
              <a:t>8</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anose="02020603050405020304" pitchFamily="18" charset="0"/>
                <a:ea typeface="Century Schoolbook"/>
                <a:cs typeface="Times New Roman" panose="02020603050405020304" pitchFamily="18" charset="0"/>
              </a:rPr>
              <a:t>6. Literature Survey</a:t>
            </a:r>
            <a:r>
              <a:rPr lang="en-US" sz="2200" dirty="0">
                <a:solidFill>
                  <a:srgbClr val="C00000"/>
                </a:solidFill>
                <a:latin typeface="Times New Roman" panose="02020603050405020304" pitchFamily="18" charset="0"/>
                <a:cs typeface="Times New Roman" panose="02020603050405020304"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oAutofit/>
          </a:bodyPr>
          <a:lstStyle/>
          <a:p>
            <a:pPr marL="12700" marR="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Department of Computer Science &amp; Engineering,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pitchFamily="34" charset="0"/>
              </a:rPr>
              <a:t>MITSoE</a:t>
            </a: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pitchFamily="34" charset="0"/>
              </a:rPr>
              <a:t>Kalbhor</a:t>
            </a:r>
            <a:endPar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endParaRPr>
          </a:p>
        </p:txBody>
      </p:sp>
      <p:pic>
        <p:nvPicPr>
          <p:cNvPr id="9" name="Picture 8"/>
          <p:cNvPicPr>
            <a:picLocks noChangeAspect="1"/>
          </p:cNvPicPr>
          <p:nvPr/>
        </p:nvPicPr>
        <p:blipFill>
          <a:blip r:embed="rId3"/>
          <a:srcRect/>
          <a:stretch>
            <a:fillRect/>
          </a:stretch>
        </p:blipFill>
        <p:spPr>
          <a:xfrm>
            <a:off x="0" y="5812967"/>
            <a:ext cx="999854" cy="1020451"/>
          </a:xfrm>
          <a:prstGeom prst="rect">
            <a:avLst/>
          </a:prstGeom>
        </p:spPr>
      </p:pic>
      <p:sp>
        <p:nvSpPr>
          <p:cNvPr id="3" name="TextBox 2"/>
          <p:cNvSpPr txBox="1"/>
          <p:nvPr/>
        </p:nvSpPr>
        <p:spPr>
          <a:xfrm>
            <a:off x="105506" y="905504"/>
            <a:ext cx="8446351" cy="2554545"/>
          </a:xfrm>
          <a:prstGeom prst="rect">
            <a:avLst/>
          </a:prstGeom>
          <a:noFill/>
        </p:spPr>
        <p:txBody>
          <a:bodyPr wrap="square">
            <a:spAutoFit/>
          </a:bodyPr>
          <a:lstStyle/>
          <a:p>
            <a:pPr marL="285750" indent="-285750">
              <a:buFont typeface="Wingdings" panose="05000000000000000000" pitchFamily="2" charset="2"/>
              <a:buChar char="Ø"/>
            </a:pPr>
            <a:r>
              <a:rPr lang="en-US" sz="1600" dirty="0">
                <a:solidFill>
                  <a:schemeClr val="tx1"/>
                </a:solidFill>
                <a:latin typeface="Söhne"/>
              </a:rPr>
              <a:t>Y. LeCun, L. </a:t>
            </a:r>
            <a:r>
              <a:rPr lang="en-US" sz="1600" dirty="0" err="1">
                <a:solidFill>
                  <a:schemeClr val="tx1"/>
                </a:solidFill>
                <a:latin typeface="Söhne"/>
              </a:rPr>
              <a:t>Bottou</a:t>
            </a:r>
            <a:r>
              <a:rPr lang="en-US" sz="1600" dirty="0">
                <a:solidFill>
                  <a:schemeClr val="tx1"/>
                </a:solidFill>
                <a:latin typeface="Söhne"/>
              </a:rPr>
              <a:t>, Y. Bengio, and P. Haffner, "Gradient-based learning applied to document recognition," Proceedings of the IEEE, 1998.</a:t>
            </a:r>
          </a:p>
          <a:p>
            <a:pPr marL="285750" indent="-285750">
              <a:buFont typeface="Arial" panose="020B0604020202020204" pitchFamily="34" charset="0"/>
              <a:buChar char="•"/>
            </a:pPr>
            <a:r>
              <a:rPr lang="en-US" sz="1600" dirty="0">
                <a:solidFill>
                  <a:schemeClr val="tx1"/>
                </a:solidFill>
                <a:latin typeface="Söhne"/>
              </a:rPr>
              <a:t>This paper introduced the concept of using convolutional neural networks (CNN) for object detection and recognition, laying the foundation for modern deep learning-based object detection methods.</a:t>
            </a:r>
          </a:p>
          <a:p>
            <a:pPr marL="285750" indent="-285750">
              <a:buFont typeface="Arial" panose="020B0604020202020204" pitchFamily="34" charset="0"/>
              <a:buChar char="•"/>
            </a:pPr>
            <a:endParaRPr lang="en-US" sz="1600" dirty="0">
              <a:solidFill>
                <a:schemeClr val="tx1"/>
              </a:solidFill>
              <a:latin typeface="Söhne"/>
            </a:endParaRPr>
          </a:p>
          <a:p>
            <a:pPr marL="285750" indent="-285750">
              <a:buFont typeface="Wingdings" panose="05000000000000000000" pitchFamily="2" charset="2"/>
              <a:buChar char="Ø"/>
            </a:pPr>
            <a:r>
              <a:rPr lang="en-US" sz="1600" dirty="0">
                <a:solidFill>
                  <a:schemeClr val="tx1"/>
                </a:solidFill>
                <a:latin typeface="Söhne"/>
              </a:rPr>
              <a:t>Z. </a:t>
            </a:r>
            <a:r>
              <a:rPr lang="en-US" sz="1600" dirty="0" err="1">
                <a:solidFill>
                  <a:schemeClr val="tx1"/>
                </a:solidFill>
                <a:latin typeface="Söhne"/>
              </a:rPr>
              <a:t>Kalal</a:t>
            </a:r>
            <a:r>
              <a:rPr lang="en-US" sz="1600" dirty="0">
                <a:solidFill>
                  <a:schemeClr val="tx1"/>
                </a:solidFill>
                <a:latin typeface="Söhne"/>
              </a:rPr>
              <a:t>, K. </a:t>
            </a:r>
            <a:r>
              <a:rPr lang="en-US" sz="1600" dirty="0" err="1">
                <a:solidFill>
                  <a:schemeClr val="tx1"/>
                </a:solidFill>
                <a:latin typeface="Söhne"/>
              </a:rPr>
              <a:t>Mikolajczyk</a:t>
            </a:r>
            <a:r>
              <a:rPr lang="en-US" sz="1600" dirty="0">
                <a:solidFill>
                  <a:schemeClr val="tx1"/>
                </a:solidFill>
                <a:latin typeface="Söhne"/>
              </a:rPr>
              <a:t>, and J. Matas, "Tracking-Learning-Detection," IEEE Transactions on Pattern Analysis and Machine Intelligence, 2012.</a:t>
            </a:r>
          </a:p>
          <a:p>
            <a:pPr marL="285750" indent="-285750">
              <a:buFont typeface="Arial" panose="020B0604020202020204" pitchFamily="34" charset="0"/>
              <a:buChar char="•"/>
            </a:pPr>
            <a:r>
              <a:rPr lang="en-US" sz="1600" dirty="0">
                <a:solidFill>
                  <a:schemeClr val="tx1"/>
                </a:solidFill>
                <a:latin typeface="Söhne"/>
              </a:rPr>
              <a:t>This paper presents the TLD (Tracking-Learning-Detection) algorithm, which combines object detection, tracking, and learning in a unified framework.</a:t>
            </a:r>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noEditPoints="1"/>
          </p:cNvSpPr>
          <p:nvPr>
            <p:ph type="sldNum" idx="12"/>
          </p:nvPr>
        </p:nvSpPr>
        <p:spPr/>
        <p:txBody>
          <a:bodyPr/>
          <a:lstStyle/>
          <a:p>
            <a:pPr marL="0" indent="0" algn="r" rtl="0">
              <a:spcBef>
                <a:spcPts val="0"/>
              </a:spcBef>
              <a:spcAft>
                <a:spcPts val="0"/>
              </a:spcAft>
              <a:buNone/>
            </a:pPr>
            <a:fld id="{00000000-1234-1234-1234-123412341234}" type="slidenum">
              <a:rPr lang="en-US" smtClean="0"/>
              <a:t>9</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anose="02020603050405020304" pitchFamily="18" charset="0"/>
                <a:ea typeface="Century Schoolbook"/>
                <a:cs typeface="Times New Roman" panose="02020603050405020304" pitchFamily="18" charset="0"/>
              </a:rPr>
              <a:t>7. Tools and Languages</a:t>
            </a:r>
            <a:r>
              <a:rPr lang="en-US" sz="2200" dirty="0">
                <a:solidFill>
                  <a:srgbClr val="C00000"/>
                </a:solidFill>
                <a:latin typeface="Times New Roman" panose="02020603050405020304" pitchFamily="18" charset="0"/>
                <a:cs typeface="Times New Roman" panose="02020603050405020304"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oAutofit/>
          </a:bodyPr>
          <a:lstStyle/>
          <a:p>
            <a:pPr marL="12700" marR="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Department of Computer Science &amp; Engineering,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pitchFamily="34" charset="0"/>
              </a:rPr>
              <a:t>MITSoE</a:t>
            </a: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pitchFamily="34" charset="0"/>
              </a:rPr>
              <a:t>Kalbhor</a:t>
            </a:r>
            <a:endPar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endParaRPr>
          </a:p>
        </p:txBody>
      </p:sp>
      <p:pic>
        <p:nvPicPr>
          <p:cNvPr id="9" name="Picture 8"/>
          <p:cNvPicPr>
            <a:picLocks noChangeAspect="1"/>
          </p:cNvPicPr>
          <p:nvPr/>
        </p:nvPicPr>
        <p:blipFill>
          <a:blip r:embed="rId3"/>
          <a:srcRect/>
          <a:stretch>
            <a:fillRect/>
          </a:stretch>
        </p:blipFill>
        <p:spPr>
          <a:xfrm>
            <a:off x="0" y="5812967"/>
            <a:ext cx="999854" cy="1020451"/>
          </a:xfrm>
          <a:prstGeom prst="rect">
            <a:avLst/>
          </a:prstGeom>
        </p:spPr>
      </p:pic>
      <p:sp>
        <p:nvSpPr>
          <p:cNvPr id="7" name="TextBox 6"/>
          <p:cNvSpPr txBox="1"/>
          <p:nvPr/>
        </p:nvSpPr>
        <p:spPr>
          <a:xfrm>
            <a:off x="333965" y="999502"/>
            <a:ext cx="8612607" cy="3508653"/>
          </a:xfrm>
          <a:prstGeom prst="rect">
            <a:avLst/>
          </a:prstGeom>
          <a:noFill/>
        </p:spPr>
        <p:txBody>
          <a:bodyPr wrap="square">
            <a:spAutoFit/>
          </a:bodyPr>
          <a:lstStyle/>
          <a:p>
            <a:pPr marL="285750" indent="-285750">
              <a:buFont typeface="Arial" panose="020B0604020202020204" pitchFamily="34" charset="0"/>
              <a:buChar char="•"/>
            </a:pPr>
            <a:endParaRPr lang="en-IN" dirty="0"/>
          </a:p>
          <a:p>
            <a:r>
              <a:rPr lang="en-IN" sz="1800" b="1" dirty="0">
                <a:solidFill>
                  <a:schemeClr val="tx1"/>
                </a:solidFill>
              </a:rPr>
              <a:t>Tools:- </a:t>
            </a:r>
            <a:endParaRPr lang="en-IN" dirty="0"/>
          </a:p>
          <a:p>
            <a:endParaRPr lang="en-IN" dirty="0"/>
          </a:p>
          <a:p>
            <a:pPr marL="285750" indent="-285750">
              <a:buFont typeface="Arial" panose="020B0604020202020204" pitchFamily="34" charset="0"/>
              <a:buChar char="•"/>
            </a:pPr>
            <a:r>
              <a:rPr lang="en-IN" dirty="0"/>
              <a:t>VS Code, PyCharm</a:t>
            </a:r>
          </a:p>
          <a:p>
            <a:pPr marL="285750" indent="-285750">
              <a:buFont typeface="Arial" panose="020B0604020202020204" pitchFamily="34" charset="0"/>
              <a:buChar char="•"/>
            </a:pPr>
            <a:r>
              <a:rPr lang="en-IN" dirty="0"/>
              <a:t>Supervision</a:t>
            </a:r>
          </a:p>
          <a:p>
            <a:pPr marL="285750" indent="-285750">
              <a:buFont typeface="Arial" panose="020B0604020202020204" pitchFamily="34" charset="0"/>
              <a:buChar char="•"/>
            </a:pPr>
            <a:r>
              <a:rPr lang="en-IN" dirty="0"/>
              <a:t>OpenCV</a:t>
            </a:r>
          </a:p>
          <a:p>
            <a:pPr marL="285750" indent="-285750">
              <a:buFont typeface="Arial" panose="020B0604020202020204" pitchFamily="34" charset="0"/>
              <a:buChar char="•"/>
            </a:pPr>
            <a:r>
              <a:rPr lang="en-IN" dirty="0" err="1"/>
              <a:t>Tqdm</a:t>
            </a:r>
            <a:endParaRPr lang="en-IN" dirty="0"/>
          </a:p>
          <a:p>
            <a:pPr marL="285750" indent="-285750">
              <a:buFont typeface="Arial" panose="020B0604020202020204" pitchFamily="34" charset="0"/>
              <a:buChar char="•"/>
            </a:pPr>
            <a:r>
              <a:rPr lang="en-IN" dirty="0"/>
              <a:t>Inference</a:t>
            </a:r>
          </a:p>
          <a:p>
            <a:pPr marL="285750" indent="-285750">
              <a:buFont typeface="Arial" panose="020B0604020202020204" pitchFamily="34" charset="0"/>
              <a:buChar char="•"/>
            </a:pPr>
            <a:r>
              <a:rPr lang="en-IN" dirty="0" err="1"/>
              <a:t>gdown</a:t>
            </a:r>
            <a:endParaRPr lang="en-IN" dirty="0"/>
          </a:p>
          <a:p>
            <a:endParaRPr lang="en-IN" dirty="0"/>
          </a:p>
          <a:p>
            <a:r>
              <a:rPr lang="en-IN" sz="1800" b="1" dirty="0">
                <a:solidFill>
                  <a:schemeClr val="tx1"/>
                </a:solidFill>
              </a:rPr>
              <a:t>Language:-</a:t>
            </a:r>
          </a:p>
          <a:p>
            <a:endParaRPr lang="en-IN" sz="1800" b="1" dirty="0">
              <a:solidFill>
                <a:schemeClr val="tx1"/>
              </a:solidFill>
            </a:endParaRPr>
          </a:p>
          <a:p>
            <a:pPr marL="285750" indent="-285750">
              <a:buFont typeface="Wingdings" panose="05000000000000000000" pitchFamily="2" charset="2"/>
              <a:buChar char="Ø"/>
            </a:pPr>
            <a:r>
              <a:rPr lang="en-IN" dirty="0"/>
              <a:t>Python</a:t>
            </a:r>
          </a:p>
          <a:p>
            <a:pPr marL="285750" indent="-285750">
              <a:buFont typeface="Arial" panose="020B0604020202020204" pitchFamily="34" charset="0"/>
              <a:buChar char="•"/>
            </a:pPr>
            <a:r>
              <a:rPr lang="en-US" dirty="0"/>
              <a:t>Python is widely used in machine learning, computer vision, and data analysis, making it an excellent choice for implementing the algorithms and developing the monitoring system.</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11383</TotalTime>
  <Words>1056</Words>
  <Application>Microsoft Office PowerPoint</Application>
  <PresentationFormat>On-screen Show (4:3)</PresentationFormat>
  <Paragraphs>117</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Schoolbook</vt:lpstr>
      <vt:lpstr>Söhne</vt:lpstr>
      <vt:lpstr>Sylfaen</vt:lpstr>
      <vt:lpstr>Times New Roman</vt:lpstr>
      <vt:lpstr>Wingdings</vt:lpstr>
      <vt:lpstr>Office Theme</vt:lpstr>
      <vt:lpstr>Real Time Car Trajectory</vt:lpstr>
      <vt:lpstr>Outline</vt:lpstr>
      <vt:lpstr>PowerPoint Presentation</vt:lpstr>
      <vt:lpstr>PowerPoint Presentation</vt:lpstr>
      <vt:lpstr>PowerPoint Presentation</vt:lpstr>
      <vt:lpstr>4. Flow Chart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comparison of multiple Machine Learning classifiers</dc:title>
  <dc:creator>Abhimanyu</dc:creator>
  <cp:lastModifiedBy>Vaibhav Kadam</cp:lastModifiedBy>
  <cp:revision>1231</cp:revision>
  <dcterms:created xsi:type="dcterms:W3CDTF">2018-12-06T11:05:22Z</dcterms:created>
  <dcterms:modified xsi:type="dcterms:W3CDTF">2024-11-08T03:32:06Z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2017-02-01T00:00:00Z</vt:filetime>
  </property>
  <property fmtid="{D5CDD505-2E9C-101B-9397-08002B2CF9AE}" pid="3" name="Creator">
    <vt:lpwstr>Microsoft® Office PowerPoint® 2007</vt:lpwstr>
  </property>
  <property fmtid="{D5CDD505-2E9C-101B-9397-08002B2CF9AE}" pid="4" name="LastSaved">
    <vt:filetime>2018-12-06T00:00:00Z</vt:filetime>
  </property>
</Properties>
</file>