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4"/>
    <p:restoredTop sz="79104"/>
  </p:normalViewPr>
  <p:slideViewPr>
    <p:cSldViewPr snapToGrid="0">
      <p:cViewPr>
        <p:scale>
          <a:sx n="102" d="100"/>
          <a:sy n="102" d="100"/>
        </p:scale>
        <p:origin x="119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6BA32-AECC-6540-8932-D7D0A1DBC18A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A5407-936C-E74B-BFED-64ECFA3A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A5407-936C-E74B-BFED-64ECFA3A4B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A5407-936C-E74B-BFED-64ECFA3A4B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-look at different peptides in dimer, tetramer, octamer (</a:t>
            </a:r>
            <a:r>
              <a:rPr lang="en-US" dirty="0" err="1"/>
              <a:t>esp</a:t>
            </a:r>
            <a:r>
              <a:rPr lang="en-US" dirty="0"/>
              <a:t> ones you expect may change) </a:t>
            </a:r>
          </a:p>
          <a:p>
            <a:r>
              <a:rPr lang="en-US" dirty="0"/>
              <a:t>-potentially make weighted protection factors for peptides that change a lot depending on </a:t>
            </a:r>
            <a:r>
              <a:rPr lang="en-US"/>
              <a:t>oligomeric state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A5407-936C-E74B-BFED-64ECFA3A4B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0944-6523-E60A-DAEC-4CF1DC42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3061-3270-F30F-C0F2-79E3BA8BA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960A-CC1F-F3D6-AC0B-802DFF8D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BCB0-97E3-C900-E0C6-B4023E0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EF63-736C-CED8-E5B1-169E40B2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3B44-63AF-AECF-C6B8-7F28F09D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7C370-9F5A-3261-4C95-F0170F3A1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35F-5597-6B42-9BBA-C423692B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C805-AF5A-1E41-ABAC-608091DB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ED49-CA3D-D7F6-1ACB-634508E7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313F1-821B-4849-6E6A-1E2A098E7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2951-18A9-DC09-85DF-4353C1E3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D944-E687-711F-CFBA-2EA02229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3600-55E2-460A-A84D-8E8E0050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20C2-BBE9-B25E-ABD3-B62E5D5D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4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C86B-1EC3-9EB3-8901-E5187767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F12F-41EF-28B6-CE7D-8A19343C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1D5E-DA18-1252-82E6-39772157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8EB5-E4A5-0A05-605F-BDBAC167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6CB6-839E-6FA2-C5A2-338B47EB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8499-7BF0-F22C-98FE-56D6F34C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42131-714D-DC13-933A-92E93B43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90681-88D4-3C66-ED66-6FC355D6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0DA2-C517-CA4A-EC8C-A85B646F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90C1-AE0D-4A1E-72A8-4471BE4A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791F-CF94-8012-3327-F039352E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DFD7-D2E6-1113-C179-59D89BB71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98FEB-1B70-2683-DB1F-2FF23ED32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D222B-0313-BB33-4E57-AAF6A91A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30B6-5B4A-A57E-BCBC-94971A9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DE162-6AF9-67C5-2EBA-89286B8D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2755-9631-D8CB-8C08-9EE52498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EF07-BF6A-28A5-D6AB-618E7323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E1-1724-2DF0-8AC8-863C1057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EF2D-DB14-158F-E84D-9227B0539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1A2AD-E194-A825-E408-7C97C5EBD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FA933-3FA9-8327-E841-A20B46F8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32D73-45BE-10AF-5D1C-C5384DB9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E2D9B-4AE1-0B29-6F0E-BD78910B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1B14-BAEC-B221-08D5-98D1860E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55D57-E457-25B0-EF29-C3D1F02D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007D3-C48E-0DCC-2B8C-2DE9F964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1958D-E25F-CE74-1146-2E607F6B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8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B522A-F45E-B64D-FC22-19BB2578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8195C-560C-189B-6BF9-F3D18BB2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9E14B-9398-19B1-901F-74A78D6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3A12-B2A5-C071-F03B-0C9BD59A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1111-D923-5E0A-BB24-93625775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C472F-AB1D-9736-82BD-D40EFD15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C148-01FE-C482-95FB-BA1474D3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E39A9-AB9A-0444-6DE8-59843C2A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DBFC-D62D-FE73-AB8B-D80E42E0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129-3D60-C246-1CCE-2E6084DA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A9243-56AE-58D2-AFCE-C953E66D9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E352D-D358-A3AA-2D13-84A9A0190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D4941-36D4-012B-0AB3-E8B36F62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71992-88B5-849D-E3BA-D24C7AD7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113E6-1E3C-BE90-34B8-D389B928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12C17-67DD-3270-68E1-BC6DA4A4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2F07-BD3E-3C64-B670-3DD25E06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49AE-A983-606C-398C-2C1DAC64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71749-5B37-A341-A869-59B3B186EFA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E7BC-0772-79AA-EB0F-397454963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8DBC8-B99A-39C7-5D67-8AAC59EB5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7349D-290B-5D4F-ABEB-D0286999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4C96-D497-5062-817F-B165B11DA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HDX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A5F77-DCC3-74A0-2A47-2E828F567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Yulia</a:t>
            </a:r>
          </a:p>
        </p:txBody>
      </p:sp>
    </p:spTree>
    <p:extLst>
      <p:ext uri="{BB962C8B-B14F-4D97-AF65-F5344CB8AC3E}">
        <p14:creationId xmlns:p14="http://schemas.microsoft.com/office/powerpoint/2010/main" val="414741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6AFF-93FC-D4E4-3BE4-2ED75DCB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HDXer</a:t>
            </a:r>
            <a:r>
              <a:rPr lang="en-US" dirty="0"/>
              <a:t> and IMP PFs correlate for NIST Fab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53E72-4814-ACA1-4EEF-2F865404A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6287" y="1275096"/>
            <a:ext cx="6810283" cy="5107712"/>
          </a:xfrm>
        </p:spPr>
      </p:pic>
      <p:pic>
        <p:nvPicPr>
          <p:cNvPr id="7" name="Picture 6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A5854EFF-874A-3AC7-B231-C101C8AF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618" b="14049"/>
          <a:stretch/>
        </p:blipFill>
        <p:spPr>
          <a:xfrm>
            <a:off x="75430" y="2047081"/>
            <a:ext cx="5426365" cy="3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8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D585D-90BA-748E-92D3-FA41A0030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9D2B-CDBA-6950-378B-A0AA715F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HDXer</a:t>
            </a:r>
            <a:r>
              <a:rPr lang="en-US" dirty="0"/>
              <a:t> and IMP PFs seem to capture experimental data for NIST Fab for some peptides</a:t>
            </a:r>
          </a:p>
        </p:txBody>
      </p:sp>
      <p:pic>
        <p:nvPicPr>
          <p:cNvPr id="4" name="Picture 3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6EFA7F31-2664-53A3-F2F3-CD1B5229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86822"/>
            <a:ext cx="5842000" cy="4381500"/>
          </a:xfrm>
          <a:prstGeom prst="rect">
            <a:avLst/>
          </a:prstGeom>
        </p:spPr>
      </p:pic>
      <p:pic>
        <p:nvPicPr>
          <p:cNvPr id="6" name="Picture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2E32FAA2-0713-CB37-1C24-3C104AFA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421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3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2626-4FD4-2D60-68D2-8338CD24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D4AD-644D-2AE3-F1C0-2253C1E5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cases show </a:t>
            </a:r>
            <a:r>
              <a:rPr lang="en-US" dirty="0" err="1"/>
              <a:t>HDXer</a:t>
            </a:r>
            <a:r>
              <a:rPr lang="en-US" dirty="0"/>
              <a:t> and IMP %D agree but experimental data is different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EC9CFB2-81CC-7BA6-3509-1F1573C2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90688"/>
            <a:ext cx="5842000" cy="4381500"/>
          </a:xfrm>
          <a:prstGeom prst="rect">
            <a:avLst/>
          </a:prstGeom>
        </p:spPr>
      </p:pic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4EABBBA-AB9A-2D61-7FF6-952FCDF2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1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6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9376-E26B-38AF-CD6E-DDADB189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130E-A831-EDFD-9420-3FB2F3FA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cases show </a:t>
            </a:r>
            <a:r>
              <a:rPr lang="en-US" dirty="0" err="1"/>
              <a:t>HDXer</a:t>
            </a:r>
            <a:r>
              <a:rPr lang="en-US" dirty="0"/>
              <a:t> and IMP %D agree but experimental data is different</a:t>
            </a:r>
          </a:p>
        </p:txBody>
      </p:sp>
      <p:pic>
        <p:nvPicPr>
          <p:cNvPr id="3" name="Picture 2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0BB441AE-C82F-310F-AC7C-6CECF3BA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8" y="1690688"/>
            <a:ext cx="5842000" cy="4381500"/>
          </a:xfrm>
          <a:prstGeom prst="rect">
            <a:avLst/>
          </a:prstGeom>
        </p:spPr>
      </p:pic>
      <p:pic>
        <p:nvPicPr>
          <p:cNvPr id="5" name="Picture 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718BB13-588E-6101-17FE-46629D495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0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92</Words>
  <Application>Microsoft Macintosh PowerPoint</Application>
  <PresentationFormat>Widescreen</PresentationFormat>
  <Paragraphs>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HDX Update</vt:lpstr>
      <vt:lpstr>HDXer and IMP PFs correlate for NIST Fab</vt:lpstr>
      <vt:lpstr>HDXer and IMP PFs seem to capture experimental data for NIST Fab for some peptides</vt:lpstr>
      <vt:lpstr>Some cases show HDXer and IMP %D agree but experimental data is different</vt:lpstr>
      <vt:lpstr>Some cases show HDXer and IMP %D agree but experimental data is different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Gutierrez, Yulia</dc:creator>
  <cp:lastModifiedBy>Gutierrez, Yulia</cp:lastModifiedBy>
  <cp:revision>10</cp:revision>
  <dcterms:created xsi:type="dcterms:W3CDTF">2024-11-14T21:32:47Z</dcterms:created>
  <dcterms:modified xsi:type="dcterms:W3CDTF">2024-11-14T23:13:55Z</dcterms:modified>
</cp:coreProperties>
</file>