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2" r:id="rId5"/>
    <p:sldId id="266" r:id="rId6"/>
    <p:sldId id="264" r:id="rId7"/>
    <p:sldId id="267" r:id="rId8"/>
    <p:sldId id="259" r:id="rId9"/>
    <p:sldId id="260" r:id="rId10"/>
    <p:sldId id="268" r:id="rId11"/>
    <p:sldId id="265" r:id="rId12"/>
    <p:sldId id="269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8"/>
    <p:restoredTop sz="92847"/>
  </p:normalViewPr>
  <p:slideViewPr>
    <p:cSldViewPr snapToGrid="0">
      <p:cViewPr>
        <p:scale>
          <a:sx n="91" d="100"/>
          <a:sy n="91" d="100"/>
        </p:scale>
        <p:origin x="17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23059-FF89-3040-BC5E-FE38BC0959AE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5A34D-4F56-8548-8C0A-1C6535E64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39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34D-4F56-8548-8C0A-1C6535E647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162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34D-4F56-8548-8C0A-1C6535E6476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Remove proline glycine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34D-4F56-8548-8C0A-1C6535E6476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95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-magnitudes of PFs are huge though, not exactly sure why. Need to look into calculating heavy atom contacts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34D-4F56-8548-8C0A-1C6535E6476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81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85A34D-4F56-8548-8C0A-1C6535E6476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30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8AE9-0B20-6F5C-A286-CF6B0FBC9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07D4F9-F14D-A16E-1FAA-23986E2EB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E51A-8C11-89F3-DC93-E606D22D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B267-8E6C-EBDE-94BE-AD492A59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C32D2-DC1C-8A44-A731-3AFA7CFA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0A159-582C-8407-D119-FA1191D9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C5348-691F-FD37-FE99-D1AFDD28C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6410E-82AC-0D22-F56F-E9FD4BCF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8344-D5B0-BC9C-2D58-169DCA5CC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4C451-5240-53E3-03F2-5F7D8EE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031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C8181-991D-473D-B763-C2A26B256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CBC95-42D6-9DB5-064D-9AB6138F2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70A82-794E-907E-3526-F218EDDE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B4DBB-9B52-0008-AE2E-911B8321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05B2F-35AC-AE8D-379A-ADD33CA5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1F9D-402D-E84C-9E53-8C280CDA3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8FAA9-FECE-5765-2A40-B3F804C09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98486-0818-380A-FA95-F37463B1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0650-7C73-3B23-3021-E5BAF4E9D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B29D-0F7C-5243-167C-2269D444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9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17F0C-1781-F24F-9285-AF253014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27EE8-D298-0C3C-8412-E00DEAC41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F3983-8478-D527-6D63-43620038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DAF6-38FF-E479-B4A6-598209FD5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E9E4-2AB5-15DD-098C-F246CE6D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0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8A6F-DFFC-53E2-76EB-9CDA6F27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C0551-E387-E99E-AE38-63A5E3888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13C6-FE75-3D1C-487C-AFA93E7A0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FBBC7-B0E0-297C-5164-F9D272A67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EE79-7048-7590-787D-F834BD496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73DEA-7419-C715-F36A-2EF97C08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4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A25A-042B-A959-103A-419F0CDE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0BBDD-3E85-68A3-DF18-6FD546D2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092A9-038A-78FC-CAB5-72E2B33DB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569267-F34B-3D2E-D7C1-7B01E85670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3B6AC6-1463-0B59-8351-15CF4CAF5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74F31-B3F0-5D1D-0640-2C4C5E940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4A5C71-4047-82FF-0A44-E15960EE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602504-FD42-D269-D054-7275821B3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6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118C-BE61-5E73-3D4B-B49069275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1C252-8275-611B-608B-8F15C4FF4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AF2E39-C5DF-002E-D668-848EFDFE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56FBB7-4E0A-1D12-8F41-B41221C98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1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9A1252-CFF4-0F2E-9114-8B6B6AFC6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C327-9657-FBD0-3BAA-34FFF49C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CEEAE-DDF1-5933-918E-6B9E01AE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0E86C-C967-6CDD-C952-FFBE9437E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A963-8C21-8765-96F1-BA6911E54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CD85D-94C9-55F7-1D10-E25EB22D3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808BF-DFAC-6191-D1E6-CAFC093BE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C9128-7D1E-E202-7887-54010BCB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D10C3-3AC4-DBA4-E8D2-AED3F3EF7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4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6E6E-8FD2-0578-101B-3A140AD3F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4D613-888A-8B2F-F4A2-9C8A5A38F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63A7D-8A2E-B3FA-EED4-1D78CC67A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F888-EF80-9E79-69FE-7C9E0BD42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13E7A-F080-B653-8877-85BF39C6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25348-90AB-1B3E-35FD-E0EBE6FC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5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B9564-6896-3CDB-8EF3-933E262B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E79A8-9E3E-60CC-0C8B-8419D101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19967-BAF8-6351-588D-EC923257B5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5F428-F4ED-D84F-9F52-7F36F7213ADA}" type="datetimeFigureOut">
              <a:rPr lang="en-US" smtClean="0"/>
              <a:t>10/25/24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3E9DF-7580-1261-1932-223669B6F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50D66-9C45-404F-8C3E-603B795C6D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27BED-6652-5941-B7B0-27229CC89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5173-D572-35B1-7927-45B91E6FF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HDX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61DD2-37B5-C3CA-A4BF-2BB1609273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Yulia</a:t>
            </a:r>
          </a:p>
        </p:txBody>
      </p:sp>
    </p:spTree>
    <p:extLst>
      <p:ext uri="{BB962C8B-B14F-4D97-AF65-F5344CB8AC3E}">
        <p14:creationId xmlns:p14="http://schemas.microsoft.com/office/powerpoint/2010/main" val="2532463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86C0-642D-50EE-81CB-12BFF66E1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7297-5EA4-8073-FEB6-04C1D451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fold changes don’t correlate as well – Baker Hubbard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7CC2A0-DC6B-5B73-E779-12DA3C5BBB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6096000" y="1675607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5DC4-6768-5811-DB74-3A2435EF38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4216" y="1645445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84589-E006-4336-2635-945614FB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fold changes don’t correlate as well - Wernet Nilsson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A35311-56D2-8800-8FEA-5A0B0063B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6578053" y="1690688"/>
            <a:ext cx="5613947" cy="421046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475C4-B87A-F113-3C5D-967D7E66018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36053" y="160516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71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1C57-0177-881E-5098-74A6BD9DC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forward with PF 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007DA-DD89-AA80-B7CC-F7346A788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4808"/>
            <a:ext cx="10515600" cy="4351338"/>
          </a:xfrm>
        </p:spPr>
        <p:txBody>
          <a:bodyPr/>
          <a:lstStyle/>
          <a:p>
            <a:r>
              <a:rPr lang="en-US" dirty="0"/>
              <a:t>Will use as is to calculate % deuteration, but will do some troubleshooting in the calculation of heavy atom contacts </a:t>
            </a:r>
          </a:p>
          <a:p>
            <a:pPr lvl="1"/>
            <a:r>
              <a:rPr lang="en-US" dirty="0"/>
              <a:t>Seems to make the PF estimation really sensitive </a:t>
            </a:r>
          </a:p>
          <a:p>
            <a:pPr lvl="2"/>
            <a:r>
              <a:rPr lang="en-US" dirty="0"/>
              <a:t>K85 points in a different direction in </a:t>
            </a:r>
            <a:r>
              <a:rPr lang="en-US" dirty="0" err="1"/>
              <a:t>StateH</a:t>
            </a:r>
            <a:r>
              <a:rPr lang="en-US" dirty="0"/>
              <a:t> --&gt; </a:t>
            </a:r>
            <a:r>
              <a:rPr lang="en-US" dirty="0" err="1"/>
              <a:t>StateU</a:t>
            </a:r>
            <a:r>
              <a:rPr lang="en-US" dirty="0"/>
              <a:t>, going from 84 --&gt; 56 heavy atoms contacts</a:t>
            </a:r>
          </a:p>
          <a:p>
            <a:r>
              <a:rPr lang="en-US" dirty="0"/>
              <a:t>Compare </a:t>
            </a:r>
            <a:r>
              <a:rPr lang="en-US" dirty="0" err="1"/>
              <a:t>HDXer</a:t>
            </a:r>
            <a:r>
              <a:rPr lang="en-US" dirty="0"/>
              <a:t> &amp; IMP PFs to experimentally determined ones (</a:t>
            </a:r>
            <a:r>
              <a:rPr lang="en-US" dirty="0" err="1"/>
              <a:t>FAb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430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D448-D391-F2AC-45ED-B36084E2D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I’ve calculated the % deuteration for each peptide using Daniel’s forward model</a:t>
            </a:r>
          </a:p>
        </p:txBody>
      </p:sp>
      <p:pic>
        <p:nvPicPr>
          <p:cNvPr id="7" name="Content Placeholder 6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32A1256-DB69-A205-A96C-4834A9673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431"/>
            <a:ext cx="5397500" cy="21082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2C383F-5CE1-221E-E061-0BE12D2A0916}"/>
              </a:ext>
            </a:extLst>
          </p:cNvPr>
          <p:cNvSpPr txBox="1"/>
          <p:nvPr/>
        </p:nvSpPr>
        <p:spPr>
          <a:xfrm>
            <a:off x="838200" y="4234375"/>
            <a:ext cx="87079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Now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Thinking about implementing score function</a:t>
            </a:r>
          </a:p>
          <a:p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349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A4281-ED55-7817-922D-FA9E68B5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Generated all unique tryptic peptides between 5-20 residues </a:t>
            </a:r>
          </a:p>
        </p:txBody>
      </p:sp>
      <p:pic>
        <p:nvPicPr>
          <p:cNvPr id="4" name="Picture 3" descr="A graph with red lines&#10;&#10;Description automatically generated">
            <a:extLst>
              <a:ext uri="{FF2B5EF4-FFF2-40B4-BE49-F238E27FC236}">
                <a16:creationId xmlns:a16="http://schemas.microsoft.com/office/drawing/2014/main" id="{6BC1FDAB-3FCA-DE6C-AB68-1C11BFB3D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02" y="2646381"/>
            <a:ext cx="11365795" cy="227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7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85A1-F161-9A80-252C-F066DFBE2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HDXer</a:t>
            </a:r>
            <a:r>
              <a:rPr lang="en-US" dirty="0"/>
              <a:t>, predicted PFs for our model fold-switch showed big protection changes </a:t>
            </a:r>
          </a:p>
        </p:txBody>
      </p:sp>
      <p:pic>
        <p:nvPicPr>
          <p:cNvPr id="5" name="Content Placeholder 4" descr="A blue and white ribbon&#10;&#10;Description automatically generated">
            <a:extLst>
              <a:ext uri="{FF2B5EF4-FFF2-40B4-BE49-F238E27FC236}">
                <a16:creationId xmlns:a16="http://schemas.microsoft.com/office/drawing/2014/main" id="{D4707597-80A6-C1E7-CAEF-5C3C9F34D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092" t="16360" r="21981"/>
          <a:stretch/>
        </p:blipFill>
        <p:spPr>
          <a:xfrm>
            <a:off x="548339" y="2065351"/>
            <a:ext cx="3316941" cy="4208156"/>
          </a:xfrm>
        </p:spPr>
      </p:pic>
      <p:pic>
        <p:nvPicPr>
          <p:cNvPr id="8" name="Picture 7" descr="A graph of blue and red dots&#10;&#10;Description automatically generated">
            <a:extLst>
              <a:ext uri="{FF2B5EF4-FFF2-40B4-BE49-F238E27FC236}">
                <a16:creationId xmlns:a16="http://schemas.microsoft.com/office/drawing/2014/main" id="{6101F4B0-78C4-13E8-99EE-A8322A0E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68"/>
          <a:stretch/>
        </p:blipFill>
        <p:spPr>
          <a:xfrm>
            <a:off x="4366169" y="1768335"/>
            <a:ext cx="698763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4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C720-28C5-ACA7-E1C3-6A02CBFC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models allow for better control over the fold switch synthetic data - </a:t>
            </a:r>
            <a:r>
              <a:rPr lang="en-US" dirty="0" err="1"/>
              <a:t>HDXer</a:t>
            </a:r>
            <a:endParaRPr lang="en-US" dirty="0"/>
          </a:p>
        </p:txBody>
      </p:sp>
      <p:pic>
        <p:nvPicPr>
          <p:cNvPr id="7" name="Picture 6" descr="A blue and white spiral structure&#10;&#10;Description automatically generated">
            <a:extLst>
              <a:ext uri="{FF2B5EF4-FFF2-40B4-BE49-F238E27FC236}">
                <a16:creationId xmlns:a16="http://schemas.microsoft.com/office/drawing/2014/main" id="{48D87E07-4EC8-E4C0-2530-E008592CC4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86" t="9735" r="18916" b="11857"/>
          <a:stretch/>
        </p:blipFill>
        <p:spPr>
          <a:xfrm>
            <a:off x="683217" y="2293749"/>
            <a:ext cx="4079815" cy="3998563"/>
          </a:xfrm>
          <a:prstGeom prst="rect">
            <a:avLst/>
          </a:prstGeom>
        </p:spPr>
      </p:pic>
      <p:pic>
        <p:nvPicPr>
          <p:cNvPr id="11" name="Content Placeholder 10" descr="A graph of a number of dots&#10;&#10;Description automatically generated">
            <a:extLst>
              <a:ext uri="{FF2B5EF4-FFF2-40B4-BE49-F238E27FC236}">
                <a16:creationId xmlns:a16="http://schemas.microsoft.com/office/drawing/2014/main" id="{89086997-E559-D1C6-41A8-87B4CA33B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t="10082" r="9111"/>
          <a:stretch/>
        </p:blipFill>
        <p:spPr>
          <a:xfrm>
            <a:off x="4763032" y="1690688"/>
            <a:ext cx="6660523" cy="4942027"/>
          </a:xfrm>
        </p:spPr>
      </p:pic>
    </p:spTree>
    <p:extLst>
      <p:ext uri="{BB962C8B-B14F-4D97-AF65-F5344CB8AC3E}">
        <p14:creationId xmlns:p14="http://schemas.microsoft.com/office/powerpoint/2010/main" val="409395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82E4-B6D5-0C3E-6E53-F42D518A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PF script works now (mostly), bug fixed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0748A-F6AF-4546-44B6-A7FB3E57A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script was outputting the number of hydrogen bonds per residue, not the PFs</a:t>
            </a:r>
          </a:p>
          <a:p>
            <a:r>
              <a:rPr lang="en-US" dirty="0"/>
              <a:t>The data is structured as a dictionary where the key is a </a:t>
            </a:r>
            <a:r>
              <a:rPr lang="en-US" dirty="0" err="1"/>
              <a:t>BioPython</a:t>
            </a:r>
            <a:r>
              <a:rPr lang="en-US" dirty="0"/>
              <a:t> residue object and values are tuples of the structure (#</a:t>
            </a:r>
            <a:r>
              <a:rPr lang="en-US" dirty="0" err="1"/>
              <a:t>hbonds</a:t>
            </a:r>
            <a:r>
              <a:rPr lang="en-US" dirty="0"/>
              <a:t>, #HA contacts, PFs) </a:t>
            </a:r>
          </a:p>
          <a:p>
            <a:r>
              <a:rPr lang="en-US" dirty="0"/>
              <a:t>Fixed to be </a:t>
            </a:r>
            <a:r>
              <a:rPr lang="en-US" dirty="0" err="1"/>
              <a:t>protection_factor</a:t>
            </a:r>
            <a:r>
              <a:rPr lang="en-US" dirty="0"/>
              <a:t>[2]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blue screen with text&#10;&#10;Description automatically generated">
            <a:extLst>
              <a:ext uri="{FF2B5EF4-FFF2-40B4-BE49-F238E27FC236}">
                <a16:creationId xmlns:a16="http://schemas.microsoft.com/office/drawing/2014/main" id="{925ED13D-481E-FD28-3E0E-3701CA32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94" y="4660080"/>
            <a:ext cx="10864412" cy="165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1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CF434-0876-9587-72E5-FF0CA904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FE537-7559-0746-A99B-AA659DA1E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 protection factors correlate with </a:t>
            </a:r>
            <a:r>
              <a:rPr lang="en-US" dirty="0" err="1"/>
              <a:t>HDXer</a:t>
            </a:r>
            <a:r>
              <a:rPr lang="en-US" dirty="0"/>
              <a:t> PFs – Vanilla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B47570-308F-7228-60C8-C85CA4A7A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534939" y="1690688"/>
            <a:ext cx="9122121" cy="4561061"/>
          </a:xfrm>
        </p:spPr>
      </p:pic>
    </p:spTree>
    <p:extLst>
      <p:ext uri="{BB962C8B-B14F-4D97-AF65-F5344CB8AC3E}">
        <p14:creationId xmlns:p14="http://schemas.microsoft.com/office/powerpoint/2010/main" val="46693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CEE9C-09B1-E70C-85FD-F15B6043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0C997-333C-266E-5CC8-100256ED5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fold changes correlate nearly as well - IMP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9995E2-DAE1-E03C-7DE6-77B66704A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48216" y="1690688"/>
            <a:ext cx="5801784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F88AD4-74CB-372B-5D65-48C992A9270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690688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6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26DE3-D3FF-0B01-3182-A7C9578C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protection factors correlate with </a:t>
            </a:r>
            <a:r>
              <a:rPr lang="en-US" dirty="0" err="1"/>
              <a:t>HDXer</a:t>
            </a:r>
            <a:r>
              <a:rPr lang="en-US" dirty="0"/>
              <a:t> PFs – Baker Hubbard*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47D191-5D56-B4CA-EC3F-D4BA4CB3E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31679" y="1690688"/>
            <a:ext cx="9122121" cy="45610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C13A77-A126-9829-EB56-44A1D6C2F699}"/>
              </a:ext>
            </a:extLst>
          </p:cNvPr>
          <p:cNvSpPr txBox="1"/>
          <p:nvPr/>
        </p:nvSpPr>
        <p:spPr>
          <a:xfrm>
            <a:off x="612068" y="1961535"/>
            <a:ext cx="1335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Criteria</a:t>
            </a:r>
            <a:r>
              <a:rPr lang="en-US" dirty="0"/>
              <a:t>: </a:t>
            </a:r>
          </a:p>
          <a:p>
            <a:r>
              <a:rPr lang="en-US" dirty="0" err="1"/>
              <a:t>Rda</a:t>
            </a:r>
            <a:r>
              <a:rPr lang="en-US" dirty="0"/>
              <a:t> &lt; 2.5 A </a:t>
            </a:r>
          </a:p>
          <a:p>
            <a:r>
              <a:rPr lang="el-GR" dirty="0"/>
              <a:t>Θ</a:t>
            </a:r>
            <a:r>
              <a:rPr lang="en-US" dirty="0"/>
              <a:t> &gt; 120°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736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E959-A567-D6EF-4A53-E7FA78739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DF36-376C-FC8D-8AE4-2A521333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 protection factors correlate with </a:t>
            </a:r>
            <a:r>
              <a:rPr lang="en-US" dirty="0" err="1"/>
              <a:t>HDXer</a:t>
            </a:r>
            <a:r>
              <a:rPr lang="en-US" dirty="0"/>
              <a:t> PFs – Wernet Nilsson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5185DA-2CC3-8F25-6FE2-2585B7BF46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2231679" y="1690688"/>
            <a:ext cx="9122121" cy="456106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C40E3F-BF2A-857C-5988-2638C5DB5446}"/>
              </a:ext>
            </a:extLst>
          </p:cNvPr>
          <p:cNvSpPr txBox="1"/>
          <p:nvPr/>
        </p:nvSpPr>
        <p:spPr>
          <a:xfrm>
            <a:off x="612068" y="1961535"/>
            <a:ext cx="1983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Criteria</a:t>
            </a:r>
            <a:r>
              <a:rPr lang="en-US" dirty="0"/>
              <a:t>: </a:t>
            </a:r>
          </a:p>
          <a:p>
            <a:r>
              <a:rPr lang="en-US" dirty="0" err="1"/>
              <a:t>Rda</a:t>
            </a:r>
            <a:r>
              <a:rPr lang="en-US" dirty="0"/>
              <a:t> &lt; </a:t>
            </a:r>
            <a:r>
              <a:rPr lang="en-US" dirty="0">
                <a:effectLst/>
                <a:latin typeface="STIXGeneral"/>
              </a:rPr>
              <a:t>3.3A - 0.00044∗(</a:t>
            </a:r>
            <a:r>
              <a:rPr lang="el-GR" dirty="0"/>
              <a:t> Θ </a:t>
            </a:r>
            <a:r>
              <a:rPr lang="en-US" i="1" dirty="0">
                <a:effectLst/>
                <a:latin typeface="STIXGeneral"/>
              </a:rPr>
              <a:t>𝐻𝐷𝐴</a:t>
            </a:r>
            <a:r>
              <a:rPr lang="en-US" i="1" dirty="0">
                <a:latin typeface="STIXGeneral"/>
              </a:rPr>
              <a:t>)^2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87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299</Words>
  <Application>Microsoft Macintosh PowerPoint</Application>
  <PresentationFormat>Widescreen</PresentationFormat>
  <Paragraphs>38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STIXGeneral</vt:lpstr>
      <vt:lpstr>Office Theme</vt:lpstr>
      <vt:lpstr>HDX Update</vt:lpstr>
      <vt:lpstr>Generated all unique tryptic peptides between 5-20 residues </vt:lpstr>
      <vt:lpstr>Using HDXer, predicted PFs for our model fold-switch showed big protection changes </vt:lpstr>
      <vt:lpstr>New models allow for better control over the fold switch synthetic data - HDXer</vt:lpstr>
      <vt:lpstr>IMP PF script works now (mostly), bug fixed</vt:lpstr>
      <vt:lpstr>IMP protection factors correlate with HDXer PFs – Vanilla</vt:lpstr>
      <vt:lpstr>Log fold changes correlate nearly as well - IMP</vt:lpstr>
      <vt:lpstr>IMP protection factors correlate with HDXer PFs – Baker Hubbard*</vt:lpstr>
      <vt:lpstr>IMP protection factors correlate with HDXer PFs – Wernet Nilsson </vt:lpstr>
      <vt:lpstr>Log fold changes don’t correlate as well – Baker Hubbard</vt:lpstr>
      <vt:lpstr>Log fold changes don’t correlate as well - Wernet Nilsson </vt:lpstr>
      <vt:lpstr>Moving forward with PF script </vt:lpstr>
      <vt:lpstr>I’ve calculated the % deuteration for each peptide using Daniel’s forward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Gutierrez, Yulia</dc:creator>
  <cp:lastModifiedBy>Gutierrez, Yulia</cp:lastModifiedBy>
  <cp:revision>13</cp:revision>
  <dcterms:created xsi:type="dcterms:W3CDTF">2024-10-14T21:35:28Z</dcterms:created>
  <dcterms:modified xsi:type="dcterms:W3CDTF">2024-10-25T22:41:33Z</dcterms:modified>
</cp:coreProperties>
</file>