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0401A-54F5-48E1-ABFC-2A6238DFA17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7BEB077C-A812-4B7F-BD67-0423ACDC9942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B144D4EC-5A12-423D-B88E-5D9636F6371B}" type="parTrans" cxnId="{D33329B4-2400-4647-9D6B-105E2D02B510}">
      <dgm:prSet/>
      <dgm:spPr/>
      <dgm:t>
        <a:bodyPr/>
        <a:lstStyle/>
        <a:p>
          <a:endParaRPr lang="nl-NL"/>
        </a:p>
      </dgm:t>
    </dgm:pt>
    <dgm:pt modelId="{F578F803-64F0-480D-8A93-D40080F3F021}" type="sibTrans" cxnId="{D33329B4-2400-4647-9D6B-105E2D02B510}">
      <dgm:prSet/>
      <dgm:spPr/>
      <dgm:t>
        <a:bodyPr/>
        <a:lstStyle/>
        <a:p>
          <a:endParaRPr lang="nl-NL"/>
        </a:p>
      </dgm:t>
    </dgm:pt>
    <dgm:pt modelId="{12174154-6990-4A65-99EC-9661B72D3FE4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36453581-8A65-4C80-AE2B-E4BA653EC292}" type="parTrans" cxnId="{A8FD4268-270D-443B-9577-23FAA045C3A5}">
      <dgm:prSet/>
      <dgm:spPr/>
      <dgm:t>
        <a:bodyPr/>
        <a:lstStyle/>
        <a:p>
          <a:endParaRPr lang="nl-NL"/>
        </a:p>
      </dgm:t>
    </dgm:pt>
    <dgm:pt modelId="{08D62D64-EFAA-4D37-A5A9-36FDC235DD62}" type="sibTrans" cxnId="{A8FD4268-270D-443B-9577-23FAA045C3A5}">
      <dgm:prSet/>
      <dgm:spPr/>
      <dgm:t>
        <a:bodyPr/>
        <a:lstStyle/>
        <a:p>
          <a:endParaRPr lang="nl-NL"/>
        </a:p>
      </dgm:t>
    </dgm:pt>
    <dgm:pt modelId="{B05E9C03-0758-4BED-8252-85366488FDEA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3EDD2742-6937-4205-9C9F-6E99CDC6014D}" type="parTrans" cxnId="{824FBE32-924C-402F-A8AB-C4B5534E2BEB}">
      <dgm:prSet/>
      <dgm:spPr/>
      <dgm:t>
        <a:bodyPr/>
        <a:lstStyle/>
        <a:p>
          <a:endParaRPr lang="nl-NL"/>
        </a:p>
      </dgm:t>
    </dgm:pt>
    <dgm:pt modelId="{456BB311-3034-4B1F-BDB3-6DC0B12C2A66}" type="sibTrans" cxnId="{824FBE32-924C-402F-A8AB-C4B5534E2BEB}">
      <dgm:prSet/>
      <dgm:spPr/>
      <dgm:t>
        <a:bodyPr/>
        <a:lstStyle/>
        <a:p>
          <a:endParaRPr lang="nl-NL"/>
        </a:p>
      </dgm:t>
    </dgm:pt>
    <dgm:pt modelId="{EDEDD1F7-23C0-498B-92BF-A7BD261931A5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2850E30A-D6F0-4CF2-9CD0-50269A80360D}" type="parTrans" cxnId="{09DA598E-FCF9-4456-AAA5-E1239D85DD35}">
      <dgm:prSet/>
      <dgm:spPr/>
      <dgm:t>
        <a:bodyPr/>
        <a:lstStyle/>
        <a:p>
          <a:endParaRPr lang="nl-NL"/>
        </a:p>
      </dgm:t>
    </dgm:pt>
    <dgm:pt modelId="{81A51B0E-4024-4F4A-B7F5-EE3749938694}" type="sibTrans" cxnId="{09DA598E-FCF9-4456-AAA5-E1239D85DD35}">
      <dgm:prSet/>
      <dgm:spPr/>
      <dgm:t>
        <a:bodyPr/>
        <a:lstStyle/>
        <a:p>
          <a:endParaRPr lang="nl-NL"/>
        </a:p>
      </dgm:t>
    </dgm:pt>
    <dgm:pt modelId="{F211E9BE-441C-4B69-B674-FE9491BFE325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714FF72C-DFD8-4780-86C2-BB5245B9DAA0}" type="sibTrans" cxnId="{01507D0E-A8D7-4DFF-A1AF-A26AA100B44A}">
      <dgm:prSet/>
      <dgm:spPr/>
      <dgm:t>
        <a:bodyPr/>
        <a:lstStyle/>
        <a:p>
          <a:endParaRPr lang="nl-NL"/>
        </a:p>
      </dgm:t>
    </dgm:pt>
    <dgm:pt modelId="{74722FF3-C04C-4360-8334-C63F3CDE5FAC}" type="parTrans" cxnId="{01507D0E-A8D7-4DFF-A1AF-A26AA100B44A}">
      <dgm:prSet/>
      <dgm:spPr/>
      <dgm:t>
        <a:bodyPr/>
        <a:lstStyle/>
        <a:p>
          <a:endParaRPr lang="nl-NL"/>
        </a:p>
      </dgm:t>
    </dgm:pt>
    <dgm:pt modelId="{83C2E91D-BCFF-481B-AFED-DD021A4270EB}" type="pres">
      <dgm:prSet presAssocID="{D600401A-54F5-48E1-ABFC-2A6238DFA17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F7473F64-A846-4C04-B61C-895ACB8D6571}" type="pres">
      <dgm:prSet presAssocID="{7BEB077C-A812-4B7F-BD67-0423ACDC9942}" presName="dummy" presStyleCnt="0"/>
      <dgm:spPr/>
    </dgm:pt>
    <dgm:pt modelId="{BC99E2AB-4B77-4003-B8D6-B33D6CD5F528}" type="pres">
      <dgm:prSet presAssocID="{7BEB077C-A812-4B7F-BD67-0423ACDC994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12A606F-4C69-4E24-986D-25C0CC8A0D0F}" type="pres">
      <dgm:prSet presAssocID="{F578F803-64F0-480D-8A93-D40080F3F021}" presName="sibTrans" presStyleLbl="node1" presStyleIdx="0" presStyleCnt="5" custLinFactNeighborX="9592" custLinFactNeighborY="-45"/>
      <dgm:spPr/>
      <dgm:t>
        <a:bodyPr/>
        <a:lstStyle/>
        <a:p>
          <a:endParaRPr lang="nl-NL"/>
        </a:p>
      </dgm:t>
    </dgm:pt>
    <dgm:pt modelId="{93B09116-520B-42B6-A879-FBDD7624A31F}" type="pres">
      <dgm:prSet presAssocID="{12174154-6990-4A65-99EC-9661B72D3FE4}" presName="dummy" presStyleCnt="0"/>
      <dgm:spPr/>
    </dgm:pt>
    <dgm:pt modelId="{C4EC1A7D-4DC0-4748-B302-DD2F581225A0}" type="pres">
      <dgm:prSet presAssocID="{12174154-6990-4A65-99EC-9661B72D3FE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CC0B964-90D2-4AC2-9802-8783C8777119}" type="pres">
      <dgm:prSet presAssocID="{08D62D64-EFAA-4D37-A5A9-36FDC235DD62}" presName="sibTrans" presStyleLbl="node1" presStyleIdx="1" presStyleCnt="5" custScaleX="115827" custLinFactNeighborX="1679"/>
      <dgm:spPr/>
      <dgm:t>
        <a:bodyPr/>
        <a:lstStyle/>
        <a:p>
          <a:endParaRPr lang="nl-NL"/>
        </a:p>
      </dgm:t>
    </dgm:pt>
    <dgm:pt modelId="{76244451-D7D9-492F-9615-839903B07232}" type="pres">
      <dgm:prSet presAssocID="{B05E9C03-0758-4BED-8252-85366488FDEA}" presName="dummy" presStyleCnt="0"/>
      <dgm:spPr/>
    </dgm:pt>
    <dgm:pt modelId="{9C74A905-7F6E-4629-985C-204DFAE4B8F2}" type="pres">
      <dgm:prSet presAssocID="{B05E9C03-0758-4BED-8252-85366488FDEA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090CF31-8899-4C27-B18B-1382C76E57A7}" type="pres">
      <dgm:prSet presAssocID="{456BB311-3034-4B1F-BDB3-6DC0B12C2A66}" presName="sibTrans" presStyleLbl="node1" presStyleIdx="2" presStyleCnt="5"/>
      <dgm:spPr/>
      <dgm:t>
        <a:bodyPr/>
        <a:lstStyle/>
        <a:p>
          <a:endParaRPr lang="nl-NL"/>
        </a:p>
      </dgm:t>
    </dgm:pt>
    <dgm:pt modelId="{2004D5EA-411C-49A0-9A99-C4DDD683EB81}" type="pres">
      <dgm:prSet presAssocID="{F211E9BE-441C-4B69-B674-FE9491BFE325}" presName="dummy" presStyleCnt="0"/>
      <dgm:spPr/>
    </dgm:pt>
    <dgm:pt modelId="{4B14B4EC-DB3D-4ADE-8D10-43AFC1D901A2}" type="pres">
      <dgm:prSet presAssocID="{F211E9BE-441C-4B69-B674-FE9491BFE32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6D7ECB2-409E-4701-8F6D-2013AC8E3BCC}" type="pres">
      <dgm:prSet presAssocID="{714FF72C-DFD8-4780-86C2-BB5245B9DAA0}" presName="sibTrans" presStyleLbl="node1" presStyleIdx="3" presStyleCnt="5"/>
      <dgm:spPr/>
      <dgm:t>
        <a:bodyPr/>
        <a:lstStyle/>
        <a:p>
          <a:endParaRPr lang="nl-NL"/>
        </a:p>
      </dgm:t>
    </dgm:pt>
    <dgm:pt modelId="{FC1997CC-9E5D-4B08-B300-D98A797E2E4F}" type="pres">
      <dgm:prSet presAssocID="{EDEDD1F7-23C0-498B-92BF-A7BD261931A5}" presName="dummy" presStyleCnt="0"/>
      <dgm:spPr/>
    </dgm:pt>
    <dgm:pt modelId="{FC7A2718-9353-4CC1-954F-4C88DE2683C6}" type="pres">
      <dgm:prSet presAssocID="{EDEDD1F7-23C0-498B-92BF-A7BD261931A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A8DDC4F-0ED6-4554-94C4-224B3A9563EC}" type="pres">
      <dgm:prSet presAssocID="{81A51B0E-4024-4F4A-B7F5-EE3749938694}" presName="sibTrans" presStyleLbl="node1" presStyleIdx="4" presStyleCnt="5" custLinFactNeighborX="2877"/>
      <dgm:spPr/>
      <dgm:t>
        <a:bodyPr/>
        <a:lstStyle/>
        <a:p>
          <a:endParaRPr lang="nl-NL"/>
        </a:p>
      </dgm:t>
    </dgm:pt>
  </dgm:ptLst>
  <dgm:cxnLst>
    <dgm:cxn modelId="{A94F7EAB-3DD9-4E06-BD2F-AA66CC16C339}" type="presOf" srcId="{7BEB077C-A812-4B7F-BD67-0423ACDC9942}" destId="{BC99E2AB-4B77-4003-B8D6-B33D6CD5F528}" srcOrd="0" destOrd="0" presId="urn:microsoft.com/office/officeart/2005/8/layout/cycle1"/>
    <dgm:cxn modelId="{9AF550F7-A357-490D-B2C7-AD47DB8796E6}" type="presOf" srcId="{714FF72C-DFD8-4780-86C2-BB5245B9DAA0}" destId="{16D7ECB2-409E-4701-8F6D-2013AC8E3BCC}" srcOrd="0" destOrd="0" presId="urn:microsoft.com/office/officeart/2005/8/layout/cycle1"/>
    <dgm:cxn modelId="{2E92221F-DB93-4301-A085-F06CD257FA8B}" type="presOf" srcId="{D600401A-54F5-48E1-ABFC-2A6238DFA17B}" destId="{83C2E91D-BCFF-481B-AFED-DD021A4270EB}" srcOrd="0" destOrd="0" presId="urn:microsoft.com/office/officeart/2005/8/layout/cycle1"/>
    <dgm:cxn modelId="{CFF9EA1D-3327-43CE-BEB5-AAC95028D865}" type="presOf" srcId="{81A51B0E-4024-4F4A-B7F5-EE3749938694}" destId="{7A8DDC4F-0ED6-4554-94C4-224B3A9563EC}" srcOrd="0" destOrd="0" presId="urn:microsoft.com/office/officeart/2005/8/layout/cycle1"/>
    <dgm:cxn modelId="{824FBE32-924C-402F-A8AB-C4B5534E2BEB}" srcId="{D600401A-54F5-48E1-ABFC-2A6238DFA17B}" destId="{B05E9C03-0758-4BED-8252-85366488FDEA}" srcOrd="2" destOrd="0" parTransId="{3EDD2742-6937-4205-9C9F-6E99CDC6014D}" sibTransId="{456BB311-3034-4B1F-BDB3-6DC0B12C2A66}"/>
    <dgm:cxn modelId="{A125399F-D432-4E1C-AD8B-349D145551EB}" type="presOf" srcId="{12174154-6990-4A65-99EC-9661B72D3FE4}" destId="{C4EC1A7D-4DC0-4748-B302-DD2F581225A0}" srcOrd="0" destOrd="0" presId="urn:microsoft.com/office/officeart/2005/8/layout/cycle1"/>
    <dgm:cxn modelId="{A8FD4268-270D-443B-9577-23FAA045C3A5}" srcId="{D600401A-54F5-48E1-ABFC-2A6238DFA17B}" destId="{12174154-6990-4A65-99EC-9661B72D3FE4}" srcOrd="1" destOrd="0" parTransId="{36453581-8A65-4C80-AE2B-E4BA653EC292}" sibTransId="{08D62D64-EFAA-4D37-A5A9-36FDC235DD62}"/>
    <dgm:cxn modelId="{60399DC1-E1B6-4384-8294-BC91D2500A7F}" type="presOf" srcId="{F578F803-64F0-480D-8A93-D40080F3F021}" destId="{812A606F-4C69-4E24-986D-25C0CC8A0D0F}" srcOrd="0" destOrd="0" presId="urn:microsoft.com/office/officeart/2005/8/layout/cycle1"/>
    <dgm:cxn modelId="{975FD0C5-F61E-43EE-B205-509D838356F1}" type="presOf" srcId="{B05E9C03-0758-4BED-8252-85366488FDEA}" destId="{9C74A905-7F6E-4629-985C-204DFAE4B8F2}" srcOrd="0" destOrd="0" presId="urn:microsoft.com/office/officeart/2005/8/layout/cycle1"/>
    <dgm:cxn modelId="{66672551-4354-40DB-93B4-32173528928F}" type="presOf" srcId="{08D62D64-EFAA-4D37-A5A9-36FDC235DD62}" destId="{8CC0B964-90D2-4AC2-9802-8783C8777119}" srcOrd="0" destOrd="0" presId="urn:microsoft.com/office/officeart/2005/8/layout/cycle1"/>
    <dgm:cxn modelId="{3BFA9AF3-73F0-4B34-BAE0-A1FD5721D211}" type="presOf" srcId="{F211E9BE-441C-4B69-B674-FE9491BFE325}" destId="{4B14B4EC-DB3D-4ADE-8D10-43AFC1D901A2}" srcOrd="0" destOrd="0" presId="urn:microsoft.com/office/officeart/2005/8/layout/cycle1"/>
    <dgm:cxn modelId="{09DA598E-FCF9-4456-AAA5-E1239D85DD35}" srcId="{D600401A-54F5-48E1-ABFC-2A6238DFA17B}" destId="{EDEDD1F7-23C0-498B-92BF-A7BD261931A5}" srcOrd="4" destOrd="0" parTransId="{2850E30A-D6F0-4CF2-9CD0-50269A80360D}" sibTransId="{81A51B0E-4024-4F4A-B7F5-EE3749938694}"/>
    <dgm:cxn modelId="{D33329B4-2400-4647-9D6B-105E2D02B510}" srcId="{D600401A-54F5-48E1-ABFC-2A6238DFA17B}" destId="{7BEB077C-A812-4B7F-BD67-0423ACDC9942}" srcOrd="0" destOrd="0" parTransId="{B144D4EC-5A12-423D-B88E-5D9636F6371B}" sibTransId="{F578F803-64F0-480D-8A93-D40080F3F021}"/>
    <dgm:cxn modelId="{01507D0E-A8D7-4DFF-A1AF-A26AA100B44A}" srcId="{D600401A-54F5-48E1-ABFC-2A6238DFA17B}" destId="{F211E9BE-441C-4B69-B674-FE9491BFE325}" srcOrd="3" destOrd="0" parTransId="{74722FF3-C04C-4360-8334-C63F3CDE5FAC}" sibTransId="{714FF72C-DFD8-4780-86C2-BB5245B9DAA0}"/>
    <dgm:cxn modelId="{F12046DA-100B-4AAB-B56D-9680CD9205C0}" type="presOf" srcId="{456BB311-3034-4B1F-BDB3-6DC0B12C2A66}" destId="{6090CF31-8899-4C27-B18B-1382C76E57A7}" srcOrd="0" destOrd="0" presId="urn:microsoft.com/office/officeart/2005/8/layout/cycle1"/>
    <dgm:cxn modelId="{86DC6C13-7BFE-458B-8D3A-3D19110DC890}" type="presOf" srcId="{EDEDD1F7-23C0-498B-92BF-A7BD261931A5}" destId="{FC7A2718-9353-4CC1-954F-4C88DE2683C6}" srcOrd="0" destOrd="0" presId="urn:microsoft.com/office/officeart/2005/8/layout/cycle1"/>
    <dgm:cxn modelId="{DC23DE61-D1DA-4B4B-8CF4-3C11724A3ECE}" type="presParOf" srcId="{83C2E91D-BCFF-481B-AFED-DD021A4270EB}" destId="{F7473F64-A846-4C04-B61C-895ACB8D6571}" srcOrd="0" destOrd="0" presId="urn:microsoft.com/office/officeart/2005/8/layout/cycle1"/>
    <dgm:cxn modelId="{11287FEF-1667-4692-8D47-E5D0C9918A90}" type="presParOf" srcId="{83C2E91D-BCFF-481B-AFED-DD021A4270EB}" destId="{BC99E2AB-4B77-4003-B8D6-B33D6CD5F528}" srcOrd="1" destOrd="0" presId="urn:microsoft.com/office/officeart/2005/8/layout/cycle1"/>
    <dgm:cxn modelId="{38EF2677-D198-4531-99D2-C9719DBAF0D5}" type="presParOf" srcId="{83C2E91D-BCFF-481B-AFED-DD021A4270EB}" destId="{812A606F-4C69-4E24-986D-25C0CC8A0D0F}" srcOrd="2" destOrd="0" presId="urn:microsoft.com/office/officeart/2005/8/layout/cycle1"/>
    <dgm:cxn modelId="{37489248-BA5F-4E99-97CC-800C1BC15DA1}" type="presParOf" srcId="{83C2E91D-BCFF-481B-AFED-DD021A4270EB}" destId="{93B09116-520B-42B6-A879-FBDD7624A31F}" srcOrd="3" destOrd="0" presId="urn:microsoft.com/office/officeart/2005/8/layout/cycle1"/>
    <dgm:cxn modelId="{94910457-4294-42C8-9AC2-08EF88889FE9}" type="presParOf" srcId="{83C2E91D-BCFF-481B-AFED-DD021A4270EB}" destId="{C4EC1A7D-4DC0-4748-B302-DD2F581225A0}" srcOrd="4" destOrd="0" presId="urn:microsoft.com/office/officeart/2005/8/layout/cycle1"/>
    <dgm:cxn modelId="{9CE0215E-6499-4E2E-9D72-A5B6BE813429}" type="presParOf" srcId="{83C2E91D-BCFF-481B-AFED-DD021A4270EB}" destId="{8CC0B964-90D2-4AC2-9802-8783C8777119}" srcOrd="5" destOrd="0" presId="urn:microsoft.com/office/officeart/2005/8/layout/cycle1"/>
    <dgm:cxn modelId="{FB80C173-207A-4A35-AA61-3F586EB462C7}" type="presParOf" srcId="{83C2E91D-BCFF-481B-AFED-DD021A4270EB}" destId="{76244451-D7D9-492F-9615-839903B07232}" srcOrd="6" destOrd="0" presId="urn:microsoft.com/office/officeart/2005/8/layout/cycle1"/>
    <dgm:cxn modelId="{A4F5C856-520A-4DE7-AEBF-968EF7FB9A3D}" type="presParOf" srcId="{83C2E91D-BCFF-481B-AFED-DD021A4270EB}" destId="{9C74A905-7F6E-4629-985C-204DFAE4B8F2}" srcOrd="7" destOrd="0" presId="urn:microsoft.com/office/officeart/2005/8/layout/cycle1"/>
    <dgm:cxn modelId="{60E64909-77E3-4ABE-8321-430D4B517D1D}" type="presParOf" srcId="{83C2E91D-BCFF-481B-AFED-DD021A4270EB}" destId="{6090CF31-8899-4C27-B18B-1382C76E57A7}" srcOrd="8" destOrd="0" presId="urn:microsoft.com/office/officeart/2005/8/layout/cycle1"/>
    <dgm:cxn modelId="{56203E8C-BC39-4F5B-A2F7-013F8BB49B6E}" type="presParOf" srcId="{83C2E91D-BCFF-481B-AFED-DD021A4270EB}" destId="{2004D5EA-411C-49A0-9A99-C4DDD683EB81}" srcOrd="9" destOrd="0" presId="urn:microsoft.com/office/officeart/2005/8/layout/cycle1"/>
    <dgm:cxn modelId="{218C8004-0E1B-45FB-993F-5FB26DD2CD21}" type="presParOf" srcId="{83C2E91D-BCFF-481B-AFED-DD021A4270EB}" destId="{4B14B4EC-DB3D-4ADE-8D10-43AFC1D901A2}" srcOrd="10" destOrd="0" presId="urn:microsoft.com/office/officeart/2005/8/layout/cycle1"/>
    <dgm:cxn modelId="{C873E927-D63E-4EAB-BA56-465427A6AD82}" type="presParOf" srcId="{83C2E91D-BCFF-481B-AFED-DD021A4270EB}" destId="{16D7ECB2-409E-4701-8F6D-2013AC8E3BCC}" srcOrd="11" destOrd="0" presId="urn:microsoft.com/office/officeart/2005/8/layout/cycle1"/>
    <dgm:cxn modelId="{D6BD11E6-78FB-48B2-89D8-AC188A508CC4}" type="presParOf" srcId="{83C2E91D-BCFF-481B-AFED-DD021A4270EB}" destId="{FC1997CC-9E5D-4B08-B300-D98A797E2E4F}" srcOrd="12" destOrd="0" presId="urn:microsoft.com/office/officeart/2005/8/layout/cycle1"/>
    <dgm:cxn modelId="{317B38B7-28D2-4111-BCE7-A141F8D2E26D}" type="presParOf" srcId="{83C2E91D-BCFF-481B-AFED-DD021A4270EB}" destId="{FC7A2718-9353-4CC1-954F-4C88DE2683C6}" srcOrd="13" destOrd="0" presId="urn:microsoft.com/office/officeart/2005/8/layout/cycle1"/>
    <dgm:cxn modelId="{7C31F47E-BE7F-4713-B20A-CAE0EC154054}" type="presParOf" srcId="{83C2E91D-BCFF-481B-AFED-DD021A4270EB}" destId="{7A8DDC4F-0ED6-4554-94C4-224B3A9563E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0401A-54F5-48E1-ABFC-2A6238DFA17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7BEB077C-A812-4B7F-BD67-0423ACDC9942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B144D4EC-5A12-423D-B88E-5D9636F6371B}" type="parTrans" cxnId="{D33329B4-2400-4647-9D6B-105E2D02B510}">
      <dgm:prSet/>
      <dgm:spPr/>
      <dgm:t>
        <a:bodyPr/>
        <a:lstStyle/>
        <a:p>
          <a:endParaRPr lang="nl-NL"/>
        </a:p>
      </dgm:t>
    </dgm:pt>
    <dgm:pt modelId="{F578F803-64F0-480D-8A93-D40080F3F021}" type="sibTrans" cxnId="{D33329B4-2400-4647-9D6B-105E2D02B510}">
      <dgm:prSet/>
      <dgm:spPr/>
      <dgm:t>
        <a:bodyPr/>
        <a:lstStyle/>
        <a:p>
          <a:endParaRPr lang="nl-NL"/>
        </a:p>
      </dgm:t>
    </dgm:pt>
    <dgm:pt modelId="{12174154-6990-4A65-99EC-9661B72D3FE4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36453581-8A65-4C80-AE2B-E4BA653EC292}" type="parTrans" cxnId="{A8FD4268-270D-443B-9577-23FAA045C3A5}">
      <dgm:prSet/>
      <dgm:spPr/>
      <dgm:t>
        <a:bodyPr/>
        <a:lstStyle/>
        <a:p>
          <a:endParaRPr lang="nl-NL"/>
        </a:p>
      </dgm:t>
    </dgm:pt>
    <dgm:pt modelId="{08D62D64-EFAA-4D37-A5A9-36FDC235DD62}" type="sibTrans" cxnId="{A8FD4268-270D-443B-9577-23FAA045C3A5}">
      <dgm:prSet/>
      <dgm:spPr/>
      <dgm:t>
        <a:bodyPr/>
        <a:lstStyle/>
        <a:p>
          <a:endParaRPr lang="nl-NL"/>
        </a:p>
      </dgm:t>
    </dgm:pt>
    <dgm:pt modelId="{B05E9C03-0758-4BED-8252-85366488FDEA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3EDD2742-6937-4205-9C9F-6E99CDC6014D}" type="parTrans" cxnId="{824FBE32-924C-402F-A8AB-C4B5534E2BEB}">
      <dgm:prSet/>
      <dgm:spPr/>
      <dgm:t>
        <a:bodyPr/>
        <a:lstStyle/>
        <a:p>
          <a:endParaRPr lang="nl-NL"/>
        </a:p>
      </dgm:t>
    </dgm:pt>
    <dgm:pt modelId="{456BB311-3034-4B1F-BDB3-6DC0B12C2A66}" type="sibTrans" cxnId="{824FBE32-924C-402F-A8AB-C4B5534E2BEB}">
      <dgm:prSet/>
      <dgm:spPr/>
      <dgm:t>
        <a:bodyPr/>
        <a:lstStyle/>
        <a:p>
          <a:endParaRPr lang="nl-NL"/>
        </a:p>
      </dgm:t>
    </dgm:pt>
    <dgm:pt modelId="{EDEDD1F7-23C0-498B-92BF-A7BD261931A5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2850E30A-D6F0-4CF2-9CD0-50269A80360D}" type="parTrans" cxnId="{09DA598E-FCF9-4456-AAA5-E1239D85DD35}">
      <dgm:prSet/>
      <dgm:spPr/>
      <dgm:t>
        <a:bodyPr/>
        <a:lstStyle/>
        <a:p>
          <a:endParaRPr lang="nl-NL"/>
        </a:p>
      </dgm:t>
    </dgm:pt>
    <dgm:pt modelId="{81A51B0E-4024-4F4A-B7F5-EE3749938694}" type="sibTrans" cxnId="{09DA598E-FCF9-4456-AAA5-E1239D85DD35}">
      <dgm:prSet/>
      <dgm:spPr/>
      <dgm:t>
        <a:bodyPr/>
        <a:lstStyle/>
        <a:p>
          <a:endParaRPr lang="nl-NL"/>
        </a:p>
      </dgm:t>
    </dgm:pt>
    <dgm:pt modelId="{F211E9BE-441C-4B69-B674-FE9491BFE325}">
      <dgm:prSet phldrT="[Tekst]"/>
      <dgm:spPr/>
      <dgm:t>
        <a:bodyPr/>
        <a:lstStyle/>
        <a:p>
          <a:r>
            <a:rPr lang="nl-NL" dirty="0" smtClean="0"/>
            <a:t> </a:t>
          </a:r>
          <a:endParaRPr lang="nl-NL" dirty="0"/>
        </a:p>
      </dgm:t>
    </dgm:pt>
    <dgm:pt modelId="{714FF72C-DFD8-4780-86C2-BB5245B9DAA0}" type="sibTrans" cxnId="{01507D0E-A8D7-4DFF-A1AF-A26AA100B44A}">
      <dgm:prSet/>
      <dgm:spPr/>
      <dgm:t>
        <a:bodyPr/>
        <a:lstStyle/>
        <a:p>
          <a:endParaRPr lang="nl-NL"/>
        </a:p>
      </dgm:t>
    </dgm:pt>
    <dgm:pt modelId="{74722FF3-C04C-4360-8334-C63F3CDE5FAC}" type="parTrans" cxnId="{01507D0E-A8D7-4DFF-A1AF-A26AA100B44A}">
      <dgm:prSet/>
      <dgm:spPr/>
      <dgm:t>
        <a:bodyPr/>
        <a:lstStyle/>
        <a:p>
          <a:endParaRPr lang="nl-NL"/>
        </a:p>
      </dgm:t>
    </dgm:pt>
    <dgm:pt modelId="{83C2E91D-BCFF-481B-AFED-DD021A4270EB}" type="pres">
      <dgm:prSet presAssocID="{D600401A-54F5-48E1-ABFC-2A6238DFA17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F7473F64-A846-4C04-B61C-895ACB8D6571}" type="pres">
      <dgm:prSet presAssocID="{7BEB077C-A812-4B7F-BD67-0423ACDC9942}" presName="dummy" presStyleCnt="0"/>
      <dgm:spPr/>
    </dgm:pt>
    <dgm:pt modelId="{BC99E2AB-4B77-4003-B8D6-B33D6CD5F528}" type="pres">
      <dgm:prSet presAssocID="{7BEB077C-A812-4B7F-BD67-0423ACDC994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12A606F-4C69-4E24-986D-25C0CC8A0D0F}" type="pres">
      <dgm:prSet presAssocID="{F578F803-64F0-480D-8A93-D40080F3F021}" presName="sibTrans" presStyleLbl="node1" presStyleIdx="0" presStyleCnt="5" custLinFactNeighborX="9592" custLinFactNeighborY="-45"/>
      <dgm:spPr/>
      <dgm:t>
        <a:bodyPr/>
        <a:lstStyle/>
        <a:p>
          <a:endParaRPr lang="nl-NL"/>
        </a:p>
      </dgm:t>
    </dgm:pt>
    <dgm:pt modelId="{93B09116-520B-42B6-A879-FBDD7624A31F}" type="pres">
      <dgm:prSet presAssocID="{12174154-6990-4A65-99EC-9661B72D3FE4}" presName="dummy" presStyleCnt="0"/>
      <dgm:spPr/>
    </dgm:pt>
    <dgm:pt modelId="{C4EC1A7D-4DC0-4748-B302-DD2F581225A0}" type="pres">
      <dgm:prSet presAssocID="{12174154-6990-4A65-99EC-9661B72D3FE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CC0B964-90D2-4AC2-9802-8783C8777119}" type="pres">
      <dgm:prSet presAssocID="{08D62D64-EFAA-4D37-A5A9-36FDC235DD62}" presName="sibTrans" presStyleLbl="node1" presStyleIdx="1" presStyleCnt="5" custScaleX="115827" custLinFactNeighborX="1679"/>
      <dgm:spPr/>
      <dgm:t>
        <a:bodyPr/>
        <a:lstStyle/>
        <a:p>
          <a:endParaRPr lang="nl-NL"/>
        </a:p>
      </dgm:t>
    </dgm:pt>
    <dgm:pt modelId="{76244451-D7D9-492F-9615-839903B07232}" type="pres">
      <dgm:prSet presAssocID="{B05E9C03-0758-4BED-8252-85366488FDEA}" presName="dummy" presStyleCnt="0"/>
      <dgm:spPr/>
    </dgm:pt>
    <dgm:pt modelId="{9C74A905-7F6E-4629-985C-204DFAE4B8F2}" type="pres">
      <dgm:prSet presAssocID="{B05E9C03-0758-4BED-8252-85366488FDEA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090CF31-8899-4C27-B18B-1382C76E57A7}" type="pres">
      <dgm:prSet presAssocID="{456BB311-3034-4B1F-BDB3-6DC0B12C2A66}" presName="sibTrans" presStyleLbl="node1" presStyleIdx="2" presStyleCnt="5"/>
      <dgm:spPr/>
      <dgm:t>
        <a:bodyPr/>
        <a:lstStyle/>
        <a:p>
          <a:endParaRPr lang="nl-NL"/>
        </a:p>
      </dgm:t>
    </dgm:pt>
    <dgm:pt modelId="{2004D5EA-411C-49A0-9A99-C4DDD683EB81}" type="pres">
      <dgm:prSet presAssocID="{F211E9BE-441C-4B69-B674-FE9491BFE325}" presName="dummy" presStyleCnt="0"/>
      <dgm:spPr/>
    </dgm:pt>
    <dgm:pt modelId="{4B14B4EC-DB3D-4ADE-8D10-43AFC1D901A2}" type="pres">
      <dgm:prSet presAssocID="{F211E9BE-441C-4B69-B674-FE9491BFE32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6D7ECB2-409E-4701-8F6D-2013AC8E3BCC}" type="pres">
      <dgm:prSet presAssocID="{714FF72C-DFD8-4780-86C2-BB5245B9DAA0}" presName="sibTrans" presStyleLbl="node1" presStyleIdx="3" presStyleCnt="5"/>
      <dgm:spPr/>
      <dgm:t>
        <a:bodyPr/>
        <a:lstStyle/>
        <a:p>
          <a:endParaRPr lang="nl-NL"/>
        </a:p>
      </dgm:t>
    </dgm:pt>
    <dgm:pt modelId="{FC1997CC-9E5D-4B08-B300-D98A797E2E4F}" type="pres">
      <dgm:prSet presAssocID="{EDEDD1F7-23C0-498B-92BF-A7BD261931A5}" presName="dummy" presStyleCnt="0"/>
      <dgm:spPr/>
    </dgm:pt>
    <dgm:pt modelId="{FC7A2718-9353-4CC1-954F-4C88DE2683C6}" type="pres">
      <dgm:prSet presAssocID="{EDEDD1F7-23C0-498B-92BF-A7BD261931A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A8DDC4F-0ED6-4554-94C4-224B3A9563EC}" type="pres">
      <dgm:prSet presAssocID="{81A51B0E-4024-4F4A-B7F5-EE3749938694}" presName="sibTrans" presStyleLbl="node1" presStyleIdx="4" presStyleCnt="5" custLinFactNeighborX="2877"/>
      <dgm:spPr/>
      <dgm:t>
        <a:bodyPr/>
        <a:lstStyle/>
        <a:p>
          <a:endParaRPr lang="nl-NL"/>
        </a:p>
      </dgm:t>
    </dgm:pt>
  </dgm:ptLst>
  <dgm:cxnLst>
    <dgm:cxn modelId="{751570D9-E5E1-47A5-9DF8-6A93DE702923}" type="presOf" srcId="{F211E9BE-441C-4B69-B674-FE9491BFE325}" destId="{4B14B4EC-DB3D-4ADE-8D10-43AFC1D901A2}" srcOrd="0" destOrd="0" presId="urn:microsoft.com/office/officeart/2005/8/layout/cycle1"/>
    <dgm:cxn modelId="{F95CA00B-4F38-4453-9909-B36D58ECDCF8}" type="presOf" srcId="{456BB311-3034-4B1F-BDB3-6DC0B12C2A66}" destId="{6090CF31-8899-4C27-B18B-1382C76E57A7}" srcOrd="0" destOrd="0" presId="urn:microsoft.com/office/officeart/2005/8/layout/cycle1"/>
    <dgm:cxn modelId="{0F17EE24-4514-42EB-AD62-3B6FBD275537}" type="presOf" srcId="{12174154-6990-4A65-99EC-9661B72D3FE4}" destId="{C4EC1A7D-4DC0-4748-B302-DD2F581225A0}" srcOrd="0" destOrd="0" presId="urn:microsoft.com/office/officeart/2005/8/layout/cycle1"/>
    <dgm:cxn modelId="{6B6DAE5C-16D8-4CD3-BA59-2F83ABC2FF24}" type="presOf" srcId="{08D62D64-EFAA-4D37-A5A9-36FDC235DD62}" destId="{8CC0B964-90D2-4AC2-9802-8783C8777119}" srcOrd="0" destOrd="0" presId="urn:microsoft.com/office/officeart/2005/8/layout/cycle1"/>
    <dgm:cxn modelId="{9A52843F-5D42-41D9-96F6-2ED2DFD2E110}" type="presOf" srcId="{EDEDD1F7-23C0-498B-92BF-A7BD261931A5}" destId="{FC7A2718-9353-4CC1-954F-4C88DE2683C6}" srcOrd="0" destOrd="0" presId="urn:microsoft.com/office/officeart/2005/8/layout/cycle1"/>
    <dgm:cxn modelId="{D3295F09-2E33-4616-9A85-431BC1EBB51D}" type="presOf" srcId="{B05E9C03-0758-4BED-8252-85366488FDEA}" destId="{9C74A905-7F6E-4629-985C-204DFAE4B8F2}" srcOrd="0" destOrd="0" presId="urn:microsoft.com/office/officeart/2005/8/layout/cycle1"/>
    <dgm:cxn modelId="{F7C1505A-D93E-4106-B03F-3BE53BCA1B71}" type="presOf" srcId="{81A51B0E-4024-4F4A-B7F5-EE3749938694}" destId="{7A8DDC4F-0ED6-4554-94C4-224B3A9563EC}" srcOrd="0" destOrd="0" presId="urn:microsoft.com/office/officeart/2005/8/layout/cycle1"/>
    <dgm:cxn modelId="{824FBE32-924C-402F-A8AB-C4B5534E2BEB}" srcId="{D600401A-54F5-48E1-ABFC-2A6238DFA17B}" destId="{B05E9C03-0758-4BED-8252-85366488FDEA}" srcOrd="2" destOrd="0" parTransId="{3EDD2742-6937-4205-9C9F-6E99CDC6014D}" sibTransId="{456BB311-3034-4B1F-BDB3-6DC0B12C2A66}"/>
    <dgm:cxn modelId="{37FC8BCC-BA2C-49EA-A420-EDBFAB706156}" type="presOf" srcId="{D600401A-54F5-48E1-ABFC-2A6238DFA17B}" destId="{83C2E91D-BCFF-481B-AFED-DD021A4270EB}" srcOrd="0" destOrd="0" presId="urn:microsoft.com/office/officeart/2005/8/layout/cycle1"/>
    <dgm:cxn modelId="{A8FD4268-270D-443B-9577-23FAA045C3A5}" srcId="{D600401A-54F5-48E1-ABFC-2A6238DFA17B}" destId="{12174154-6990-4A65-99EC-9661B72D3FE4}" srcOrd="1" destOrd="0" parTransId="{36453581-8A65-4C80-AE2B-E4BA653EC292}" sibTransId="{08D62D64-EFAA-4D37-A5A9-36FDC235DD62}"/>
    <dgm:cxn modelId="{012E6103-426C-4B6E-81D5-DE28CBEDF9CF}" type="presOf" srcId="{F578F803-64F0-480D-8A93-D40080F3F021}" destId="{812A606F-4C69-4E24-986D-25C0CC8A0D0F}" srcOrd="0" destOrd="0" presId="urn:microsoft.com/office/officeart/2005/8/layout/cycle1"/>
    <dgm:cxn modelId="{01507D0E-A8D7-4DFF-A1AF-A26AA100B44A}" srcId="{D600401A-54F5-48E1-ABFC-2A6238DFA17B}" destId="{F211E9BE-441C-4B69-B674-FE9491BFE325}" srcOrd="3" destOrd="0" parTransId="{74722FF3-C04C-4360-8334-C63F3CDE5FAC}" sibTransId="{714FF72C-DFD8-4780-86C2-BB5245B9DAA0}"/>
    <dgm:cxn modelId="{09DA598E-FCF9-4456-AAA5-E1239D85DD35}" srcId="{D600401A-54F5-48E1-ABFC-2A6238DFA17B}" destId="{EDEDD1F7-23C0-498B-92BF-A7BD261931A5}" srcOrd="4" destOrd="0" parTransId="{2850E30A-D6F0-4CF2-9CD0-50269A80360D}" sibTransId="{81A51B0E-4024-4F4A-B7F5-EE3749938694}"/>
    <dgm:cxn modelId="{D33329B4-2400-4647-9D6B-105E2D02B510}" srcId="{D600401A-54F5-48E1-ABFC-2A6238DFA17B}" destId="{7BEB077C-A812-4B7F-BD67-0423ACDC9942}" srcOrd="0" destOrd="0" parTransId="{B144D4EC-5A12-423D-B88E-5D9636F6371B}" sibTransId="{F578F803-64F0-480D-8A93-D40080F3F021}"/>
    <dgm:cxn modelId="{6928C4A0-DAF4-4F94-805A-BF3F7440F4D3}" type="presOf" srcId="{7BEB077C-A812-4B7F-BD67-0423ACDC9942}" destId="{BC99E2AB-4B77-4003-B8D6-B33D6CD5F528}" srcOrd="0" destOrd="0" presId="urn:microsoft.com/office/officeart/2005/8/layout/cycle1"/>
    <dgm:cxn modelId="{09371AC4-FEC3-4854-9289-7305E233F502}" type="presOf" srcId="{714FF72C-DFD8-4780-86C2-BB5245B9DAA0}" destId="{16D7ECB2-409E-4701-8F6D-2013AC8E3BCC}" srcOrd="0" destOrd="0" presId="urn:microsoft.com/office/officeart/2005/8/layout/cycle1"/>
    <dgm:cxn modelId="{29DEFDE2-E99C-4DBE-B14A-82D0B89E26B3}" type="presParOf" srcId="{83C2E91D-BCFF-481B-AFED-DD021A4270EB}" destId="{F7473F64-A846-4C04-B61C-895ACB8D6571}" srcOrd="0" destOrd="0" presId="urn:microsoft.com/office/officeart/2005/8/layout/cycle1"/>
    <dgm:cxn modelId="{0F2F1673-4BC3-4DBC-8369-4B5F21D9DC57}" type="presParOf" srcId="{83C2E91D-BCFF-481B-AFED-DD021A4270EB}" destId="{BC99E2AB-4B77-4003-B8D6-B33D6CD5F528}" srcOrd="1" destOrd="0" presId="urn:microsoft.com/office/officeart/2005/8/layout/cycle1"/>
    <dgm:cxn modelId="{5C6DD903-FC41-4E1A-BB76-03228A2A2C07}" type="presParOf" srcId="{83C2E91D-BCFF-481B-AFED-DD021A4270EB}" destId="{812A606F-4C69-4E24-986D-25C0CC8A0D0F}" srcOrd="2" destOrd="0" presId="urn:microsoft.com/office/officeart/2005/8/layout/cycle1"/>
    <dgm:cxn modelId="{F36E3E40-8DED-468D-B555-9FC75CA71498}" type="presParOf" srcId="{83C2E91D-BCFF-481B-AFED-DD021A4270EB}" destId="{93B09116-520B-42B6-A879-FBDD7624A31F}" srcOrd="3" destOrd="0" presId="urn:microsoft.com/office/officeart/2005/8/layout/cycle1"/>
    <dgm:cxn modelId="{978DE74E-5192-4910-95DF-E3D4BF5FBCD5}" type="presParOf" srcId="{83C2E91D-BCFF-481B-AFED-DD021A4270EB}" destId="{C4EC1A7D-4DC0-4748-B302-DD2F581225A0}" srcOrd="4" destOrd="0" presId="urn:microsoft.com/office/officeart/2005/8/layout/cycle1"/>
    <dgm:cxn modelId="{420E0562-8BBC-48B2-8E19-BD11E4DD865E}" type="presParOf" srcId="{83C2E91D-BCFF-481B-AFED-DD021A4270EB}" destId="{8CC0B964-90D2-4AC2-9802-8783C8777119}" srcOrd="5" destOrd="0" presId="urn:microsoft.com/office/officeart/2005/8/layout/cycle1"/>
    <dgm:cxn modelId="{B0319C9D-9736-443A-BB70-A486D371FF67}" type="presParOf" srcId="{83C2E91D-BCFF-481B-AFED-DD021A4270EB}" destId="{76244451-D7D9-492F-9615-839903B07232}" srcOrd="6" destOrd="0" presId="urn:microsoft.com/office/officeart/2005/8/layout/cycle1"/>
    <dgm:cxn modelId="{92EDB1F7-7826-4FC1-9D43-AD7E0052B8C4}" type="presParOf" srcId="{83C2E91D-BCFF-481B-AFED-DD021A4270EB}" destId="{9C74A905-7F6E-4629-985C-204DFAE4B8F2}" srcOrd="7" destOrd="0" presId="urn:microsoft.com/office/officeart/2005/8/layout/cycle1"/>
    <dgm:cxn modelId="{038F42B2-90D6-4F85-907B-9D1EFE20BEB1}" type="presParOf" srcId="{83C2E91D-BCFF-481B-AFED-DD021A4270EB}" destId="{6090CF31-8899-4C27-B18B-1382C76E57A7}" srcOrd="8" destOrd="0" presId="urn:microsoft.com/office/officeart/2005/8/layout/cycle1"/>
    <dgm:cxn modelId="{248916B8-95AB-4702-B3E6-4FC2501FA394}" type="presParOf" srcId="{83C2E91D-BCFF-481B-AFED-DD021A4270EB}" destId="{2004D5EA-411C-49A0-9A99-C4DDD683EB81}" srcOrd="9" destOrd="0" presId="urn:microsoft.com/office/officeart/2005/8/layout/cycle1"/>
    <dgm:cxn modelId="{DF25BBCB-2662-4DBC-9678-CDAC83111DC6}" type="presParOf" srcId="{83C2E91D-BCFF-481B-AFED-DD021A4270EB}" destId="{4B14B4EC-DB3D-4ADE-8D10-43AFC1D901A2}" srcOrd="10" destOrd="0" presId="urn:microsoft.com/office/officeart/2005/8/layout/cycle1"/>
    <dgm:cxn modelId="{CF0C0473-EA19-40C5-A99F-BE8918D29A95}" type="presParOf" srcId="{83C2E91D-BCFF-481B-AFED-DD021A4270EB}" destId="{16D7ECB2-409E-4701-8F6D-2013AC8E3BCC}" srcOrd="11" destOrd="0" presId="urn:microsoft.com/office/officeart/2005/8/layout/cycle1"/>
    <dgm:cxn modelId="{86A2511C-5A9E-406A-B924-0A5BE915119C}" type="presParOf" srcId="{83C2E91D-BCFF-481B-AFED-DD021A4270EB}" destId="{FC1997CC-9E5D-4B08-B300-D98A797E2E4F}" srcOrd="12" destOrd="0" presId="urn:microsoft.com/office/officeart/2005/8/layout/cycle1"/>
    <dgm:cxn modelId="{A7DC6567-9D77-4093-B58D-86A22B2BB542}" type="presParOf" srcId="{83C2E91D-BCFF-481B-AFED-DD021A4270EB}" destId="{FC7A2718-9353-4CC1-954F-4C88DE2683C6}" srcOrd="13" destOrd="0" presId="urn:microsoft.com/office/officeart/2005/8/layout/cycle1"/>
    <dgm:cxn modelId="{705EC660-4D48-4DF0-AC82-ACD8E6B3B8CF}" type="presParOf" srcId="{83C2E91D-BCFF-481B-AFED-DD021A4270EB}" destId="{7A8DDC4F-0ED6-4554-94C4-224B3A9563E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9E2AB-4B77-4003-B8D6-B33D6CD5F528}">
      <dsp:nvSpPr>
        <dsp:cNvPr id="0" name=""/>
        <dsp:cNvSpPr/>
      </dsp:nvSpPr>
      <dsp:spPr>
        <a:xfrm>
          <a:off x="4471095" y="34577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4471095" y="34577"/>
        <a:ext cx="1143988" cy="1143988"/>
      </dsp:txXfrm>
    </dsp:sp>
    <dsp:sp modelId="{812A606F-4C69-4E24-986D-25C0CC8A0D0F}">
      <dsp:nvSpPr>
        <dsp:cNvPr id="0" name=""/>
        <dsp:cNvSpPr/>
      </dsp:nvSpPr>
      <dsp:spPr>
        <a:xfrm>
          <a:off x="2191066" y="-499"/>
          <a:ext cx="4289669" cy="4289669"/>
        </a:xfrm>
        <a:prstGeom prst="circularArrow">
          <a:avLst>
            <a:gd name="adj1" fmla="val 5200"/>
            <a:gd name="adj2" fmla="val 335927"/>
            <a:gd name="adj3" fmla="val 21293186"/>
            <a:gd name="adj4" fmla="val 19766288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C1A7D-4DC0-4748-B302-DD2F581225A0}">
      <dsp:nvSpPr>
        <dsp:cNvPr id="0" name=""/>
        <dsp:cNvSpPr/>
      </dsp:nvSpPr>
      <dsp:spPr>
        <a:xfrm>
          <a:off x="5162461" y="2162382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5162461" y="2162382"/>
        <a:ext cx="1143988" cy="1143988"/>
      </dsp:txXfrm>
    </dsp:sp>
    <dsp:sp modelId="{8CC0B964-90D2-4AC2-9802-8783C8777119}">
      <dsp:nvSpPr>
        <dsp:cNvPr id="0" name=""/>
        <dsp:cNvSpPr/>
      </dsp:nvSpPr>
      <dsp:spPr>
        <a:xfrm>
          <a:off x="1512162" y="1431"/>
          <a:ext cx="4968595" cy="4289669"/>
        </a:xfrm>
        <a:prstGeom prst="circularArrow">
          <a:avLst>
            <a:gd name="adj1" fmla="val 5200"/>
            <a:gd name="adj2" fmla="val 335927"/>
            <a:gd name="adj3" fmla="val 4014640"/>
            <a:gd name="adj4" fmla="val 2253486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A905-7F6E-4629-985C-204DFAE4B8F2}">
      <dsp:nvSpPr>
        <dsp:cNvPr id="0" name=""/>
        <dsp:cNvSpPr/>
      </dsp:nvSpPr>
      <dsp:spPr>
        <a:xfrm>
          <a:off x="3352441" y="3477438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3352441" y="3477438"/>
        <a:ext cx="1143988" cy="1143988"/>
      </dsp:txXfrm>
    </dsp:sp>
    <dsp:sp modelId="{6090CF31-8899-4C27-B18B-1382C76E57A7}">
      <dsp:nvSpPr>
        <dsp:cNvPr id="0" name=""/>
        <dsp:cNvSpPr/>
      </dsp:nvSpPr>
      <dsp:spPr>
        <a:xfrm>
          <a:off x="1779601" y="1431"/>
          <a:ext cx="4289669" cy="4289669"/>
        </a:xfrm>
        <a:prstGeom prst="circularArrow">
          <a:avLst>
            <a:gd name="adj1" fmla="val 5200"/>
            <a:gd name="adj2" fmla="val 335927"/>
            <a:gd name="adj3" fmla="val 8210587"/>
            <a:gd name="adj4" fmla="val 6449433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4B4EC-DB3D-4ADE-8D10-43AFC1D901A2}">
      <dsp:nvSpPr>
        <dsp:cNvPr id="0" name=""/>
        <dsp:cNvSpPr/>
      </dsp:nvSpPr>
      <dsp:spPr>
        <a:xfrm>
          <a:off x="1542422" y="2162382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1542422" y="2162382"/>
        <a:ext cx="1143988" cy="1143988"/>
      </dsp:txXfrm>
    </dsp:sp>
    <dsp:sp modelId="{16D7ECB2-409E-4701-8F6D-2013AC8E3BCC}">
      <dsp:nvSpPr>
        <dsp:cNvPr id="0" name=""/>
        <dsp:cNvSpPr/>
      </dsp:nvSpPr>
      <dsp:spPr>
        <a:xfrm>
          <a:off x="1779601" y="1431"/>
          <a:ext cx="4289669" cy="4289669"/>
        </a:xfrm>
        <a:prstGeom prst="circularArrow">
          <a:avLst>
            <a:gd name="adj1" fmla="val 5200"/>
            <a:gd name="adj2" fmla="val 335927"/>
            <a:gd name="adj3" fmla="val 12297785"/>
            <a:gd name="adj4" fmla="val 10770888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2718-9353-4CC1-954F-4C88DE2683C6}">
      <dsp:nvSpPr>
        <dsp:cNvPr id="0" name=""/>
        <dsp:cNvSpPr/>
      </dsp:nvSpPr>
      <dsp:spPr>
        <a:xfrm>
          <a:off x="2233788" y="34577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2233788" y="34577"/>
        <a:ext cx="1143988" cy="1143988"/>
      </dsp:txXfrm>
    </dsp:sp>
    <dsp:sp modelId="{7A8DDC4F-0ED6-4554-94C4-224B3A9563EC}">
      <dsp:nvSpPr>
        <dsp:cNvPr id="0" name=""/>
        <dsp:cNvSpPr/>
      </dsp:nvSpPr>
      <dsp:spPr>
        <a:xfrm>
          <a:off x="1903015" y="1431"/>
          <a:ext cx="4289669" cy="4289669"/>
        </a:xfrm>
        <a:prstGeom prst="circularArrow">
          <a:avLst>
            <a:gd name="adj1" fmla="val 5200"/>
            <a:gd name="adj2" fmla="val 335927"/>
            <a:gd name="adj3" fmla="val 16865628"/>
            <a:gd name="adj4" fmla="val 15198445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9E2AB-4B77-4003-B8D6-B33D6CD5F528}">
      <dsp:nvSpPr>
        <dsp:cNvPr id="0" name=""/>
        <dsp:cNvSpPr/>
      </dsp:nvSpPr>
      <dsp:spPr>
        <a:xfrm>
          <a:off x="4471095" y="34577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4471095" y="34577"/>
        <a:ext cx="1143988" cy="1143988"/>
      </dsp:txXfrm>
    </dsp:sp>
    <dsp:sp modelId="{812A606F-4C69-4E24-986D-25C0CC8A0D0F}">
      <dsp:nvSpPr>
        <dsp:cNvPr id="0" name=""/>
        <dsp:cNvSpPr/>
      </dsp:nvSpPr>
      <dsp:spPr>
        <a:xfrm>
          <a:off x="2191066" y="-499"/>
          <a:ext cx="4289669" cy="4289669"/>
        </a:xfrm>
        <a:prstGeom prst="circularArrow">
          <a:avLst>
            <a:gd name="adj1" fmla="val 5200"/>
            <a:gd name="adj2" fmla="val 335927"/>
            <a:gd name="adj3" fmla="val 21293186"/>
            <a:gd name="adj4" fmla="val 19766288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C1A7D-4DC0-4748-B302-DD2F581225A0}">
      <dsp:nvSpPr>
        <dsp:cNvPr id="0" name=""/>
        <dsp:cNvSpPr/>
      </dsp:nvSpPr>
      <dsp:spPr>
        <a:xfrm>
          <a:off x="5162461" y="2162382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5162461" y="2162382"/>
        <a:ext cx="1143988" cy="1143988"/>
      </dsp:txXfrm>
    </dsp:sp>
    <dsp:sp modelId="{8CC0B964-90D2-4AC2-9802-8783C8777119}">
      <dsp:nvSpPr>
        <dsp:cNvPr id="0" name=""/>
        <dsp:cNvSpPr/>
      </dsp:nvSpPr>
      <dsp:spPr>
        <a:xfrm>
          <a:off x="1512162" y="1431"/>
          <a:ext cx="4968595" cy="4289669"/>
        </a:xfrm>
        <a:prstGeom prst="circularArrow">
          <a:avLst>
            <a:gd name="adj1" fmla="val 5200"/>
            <a:gd name="adj2" fmla="val 335927"/>
            <a:gd name="adj3" fmla="val 4014640"/>
            <a:gd name="adj4" fmla="val 2253486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A905-7F6E-4629-985C-204DFAE4B8F2}">
      <dsp:nvSpPr>
        <dsp:cNvPr id="0" name=""/>
        <dsp:cNvSpPr/>
      </dsp:nvSpPr>
      <dsp:spPr>
        <a:xfrm>
          <a:off x="3352441" y="3477438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3352441" y="3477438"/>
        <a:ext cx="1143988" cy="1143988"/>
      </dsp:txXfrm>
    </dsp:sp>
    <dsp:sp modelId="{6090CF31-8899-4C27-B18B-1382C76E57A7}">
      <dsp:nvSpPr>
        <dsp:cNvPr id="0" name=""/>
        <dsp:cNvSpPr/>
      </dsp:nvSpPr>
      <dsp:spPr>
        <a:xfrm>
          <a:off x="1779601" y="1431"/>
          <a:ext cx="4289669" cy="4289669"/>
        </a:xfrm>
        <a:prstGeom prst="circularArrow">
          <a:avLst>
            <a:gd name="adj1" fmla="val 5200"/>
            <a:gd name="adj2" fmla="val 335927"/>
            <a:gd name="adj3" fmla="val 8210587"/>
            <a:gd name="adj4" fmla="val 6449433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4B4EC-DB3D-4ADE-8D10-43AFC1D901A2}">
      <dsp:nvSpPr>
        <dsp:cNvPr id="0" name=""/>
        <dsp:cNvSpPr/>
      </dsp:nvSpPr>
      <dsp:spPr>
        <a:xfrm>
          <a:off x="1542422" y="2162382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1542422" y="2162382"/>
        <a:ext cx="1143988" cy="1143988"/>
      </dsp:txXfrm>
    </dsp:sp>
    <dsp:sp modelId="{16D7ECB2-409E-4701-8F6D-2013AC8E3BCC}">
      <dsp:nvSpPr>
        <dsp:cNvPr id="0" name=""/>
        <dsp:cNvSpPr/>
      </dsp:nvSpPr>
      <dsp:spPr>
        <a:xfrm>
          <a:off x="1779601" y="1431"/>
          <a:ext cx="4289669" cy="4289669"/>
        </a:xfrm>
        <a:prstGeom prst="circularArrow">
          <a:avLst>
            <a:gd name="adj1" fmla="val 5200"/>
            <a:gd name="adj2" fmla="val 335927"/>
            <a:gd name="adj3" fmla="val 12297785"/>
            <a:gd name="adj4" fmla="val 10770888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2718-9353-4CC1-954F-4C88DE2683C6}">
      <dsp:nvSpPr>
        <dsp:cNvPr id="0" name=""/>
        <dsp:cNvSpPr/>
      </dsp:nvSpPr>
      <dsp:spPr>
        <a:xfrm>
          <a:off x="2233788" y="34577"/>
          <a:ext cx="1143988" cy="1143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6500" kern="1200" dirty="0" smtClean="0"/>
            <a:t> </a:t>
          </a:r>
          <a:endParaRPr lang="nl-NL" sz="6500" kern="1200" dirty="0"/>
        </a:p>
      </dsp:txBody>
      <dsp:txXfrm>
        <a:off x="2233788" y="34577"/>
        <a:ext cx="1143988" cy="1143988"/>
      </dsp:txXfrm>
    </dsp:sp>
    <dsp:sp modelId="{7A8DDC4F-0ED6-4554-94C4-224B3A9563EC}">
      <dsp:nvSpPr>
        <dsp:cNvPr id="0" name=""/>
        <dsp:cNvSpPr/>
      </dsp:nvSpPr>
      <dsp:spPr>
        <a:xfrm>
          <a:off x="1903015" y="1431"/>
          <a:ext cx="4289669" cy="4289669"/>
        </a:xfrm>
        <a:prstGeom prst="circularArrow">
          <a:avLst>
            <a:gd name="adj1" fmla="val 5200"/>
            <a:gd name="adj2" fmla="val 335927"/>
            <a:gd name="adj3" fmla="val 16865628"/>
            <a:gd name="adj4" fmla="val 15198445"/>
            <a:gd name="adj5" fmla="val 6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034665363"/>
              </p:ext>
            </p:extLst>
          </p:nvPr>
        </p:nvGraphicFramePr>
        <p:xfrm>
          <a:off x="251520" y="1229405"/>
          <a:ext cx="7848872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Gegevens stroom</a:t>
            </a:r>
            <a:endParaRPr lang="nl-NL" dirty="0"/>
          </a:p>
        </p:txBody>
      </p:sp>
      <p:sp>
        <p:nvSpPr>
          <p:cNvPr id="3" name="Stroomdiagram: Magnetische schijf 2"/>
          <p:cNvSpPr/>
          <p:nvPr/>
        </p:nvSpPr>
        <p:spPr>
          <a:xfrm>
            <a:off x="5945307" y="3429000"/>
            <a:ext cx="1218981" cy="1377227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Gisib</a:t>
            </a:r>
            <a:endParaRPr lang="nl-NL" dirty="0" smtClean="0"/>
          </a:p>
        </p:txBody>
      </p:sp>
      <p:sp>
        <p:nvSpPr>
          <p:cNvPr id="5" name="Stroomdiagram: Magnetische schijf 4"/>
          <p:cNvSpPr/>
          <p:nvPr/>
        </p:nvSpPr>
        <p:spPr>
          <a:xfrm>
            <a:off x="1691680" y="3501008"/>
            <a:ext cx="1218981" cy="1021514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prstClr val="white"/>
                </a:solidFill>
              </a:rPr>
              <a:t>FileGDB</a:t>
            </a:r>
            <a:endParaRPr lang="nl-NL" sz="1600" dirty="0" smtClean="0">
              <a:solidFill>
                <a:prstClr val="white"/>
              </a:solidFill>
            </a:endParaRPr>
          </a:p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Naar ON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6" name="Stroomdiagram: Magnetische schijf 5"/>
          <p:cNvSpPr/>
          <p:nvPr/>
        </p:nvSpPr>
        <p:spPr>
          <a:xfrm>
            <a:off x="4903474" y="1484784"/>
            <a:ext cx="1180458" cy="7200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prstClr val="white"/>
                </a:solidFill>
              </a:rPr>
              <a:t>BUTOPO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0" name="Stroomdiagram: Magnetische schijf 9"/>
          <p:cNvSpPr/>
          <p:nvPr/>
        </p:nvSpPr>
        <p:spPr>
          <a:xfrm>
            <a:off x="3641051" y="5013176"/>
            <a:ext cx="1218981" cy="1377227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BU-Data</a:t>
            </a:r>
          </a:p>
          <a:p>
            <a:pPr algn="ctr"/>
            <a:r>
              <a:rPr lang="nl-NL" sz="1600" dirty="0" smtClean="0"/>
              <a:t>DWH</a:t>
            </a:r>
            <a:endParaRPr lang="nl-NL" sz="1600" dirty="0"/>
          </a:p>
        </p:txBody>
      </p:sp>
      <p:sp>
        <p:nvSpPr>
          <p:cNvPr id="11" name="Stroomdiagram: Magnetische schijf 10"/>
          <p:cNvSpPr/>
          <p:nvPr/>
        </p:nvSpPr>
        <p:spPr>
          <a:xfrm>
            <a:off x="2344907" y="1340768"/>
            <a:ext cx="1218981" cy="1021514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prstClr val="white"/>
                </a:solidFill>
              </a:rPr>
              <a:t>FileGDB</a:t>
            </a:r>
            <a:endParaRPr lang="nl-NL" sz="1600" dirty="0" smtClean="0">
              <a:solidFill>
                <a:prstClr val="white"/>
              </a:solidFill>
            </a:endParaRPr>
          </a:p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Van ON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Afgeronde rechthoek 8"/>
          <p:cNvSpPr/>
          <p:nvPr/>
        </p:nvSpPr>
        <p:spPr>
          <a:xfrm>
            <a:off x="323528" y="2420888"/>
            <a:ext cx="1368152" cy="7200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Product</a:t>
            </a:r>
          </a:p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Specificatie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6372200" y="1052736"/>
            <a:ext cx="1368152" cy="7200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BGT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5076056" y="6093296"/>
            <a:ext cx="1368152" cy="7200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Viewers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7380312" y="4437112"/>
            <a:ext cx="1368152" cy="720080"/>
          </a:xfrm>
          <a:prstGeom prst="roundRect">
            <a:avLst/>
          </a:prstGeom>
          <a:solidFill>
            <a:srgbClr val="FAA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prstClr val="white"/>
                </a:solidFill>
              </a:rPr>
              <a:t>Gisib</a:t>
            </a:r>
            <a:endParaRPr lang="nl-NL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652217215"/>
              </p:ext>
            </p:extLst>
          </p:nvPr>
        </p:nvGraphicFramePr>
        <p:xfrm>
          <a:off x="251520" y="1229405"/>
          <a:ext cx="7848872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8864" y="22785"/>
            <a:ext cx="8229600" cy="868958"/>
          </a:xfrm>
        </p:spPr>
        <p:txBody>
          <a:bodyPr/>
          <a:lstStyle/>
          <a:p>
            <a:r>
              <a:rPr lang="nl-NL" dirty="0" smtClean="0"/>
              <a:t>Gegevens stroom (detail)</a:t>
            </a:r>
            <a:endParaRPr lang="nl-NL" dirty="0"/>
          </a:p>
        </p:txBody>
      </p:sp>
      <p:sp>
        <p:nvSpPr>
          <p:cNvPr id="3" name="Stroomdiagram: Magnetische schijf 2"/>
          <p:cNvSpPr/>
          <p:nvPr/>
        </p:nvSpPr>
        <p:spPr>
          <a:xfrm>
            <a:off x="5945307" y="3429000"/>
            <a:ext cx="1218981" cy="1377227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Gisib</a:t>
            </a:r>
            <a:endParaRPr lang="nl-NL" dirty="0" smtClean="0"/>
          </a:p>
        </p:txBody>
      </p:sp>
      <p:sp>
        <p:nvSpPr>
          <p:cNvPr id="5" name="Stroomdiagram: Magnetische schijf 4"/>
          <p:cNvSpPr/>
          <p:nvPr/>
        </p:nvSpPr>
        <p:spPr>
          <a:xfrm>
            <a:off x="1691680" y="3501008"/>
            <a:ext cx="1218981" cy="1021514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prstClr val="white"/>
                </a:solidFill>
              </a:rPr>
              <a:t>FileGDB</a:t>
            </a:r>
            <a:endParaRPr lang="nl-NL" sz="1600" dirty="0" smtClean="0">
              <a:solidFill>
                <a:prstClr val="white"/>
              </a:solidFill>
            </a:endParaRPr>
          </a:p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Naar ON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6" name="Stroomdiagram: Magnetische schijf 5"/>
          <p:cNvSpPr/>
          <p:nvPr/>
        </p:nvSpPr>
        <p:spPr>
          <a:xfrm>
            <a:off x="4903474" y="1484784"/>
            <a:ext cx="1180458" cy="7200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prstClr val="white"/>
                </a:solidFill>
              </a:rPr>
              <a:t>BUTOPO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0" name="Stroomdiagram: Magnetische schijf 9"/>
          <p:cNvSpPr/>
          <p:nvPr/>
        </p:nvSpPr>
        <p:spPr>
          <a:xfrm>
            <a:off x="3641051" y="5013176"/>
            <a:ext cx="1218981" cy="1377227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BU-Data</a:t>
            </a:r>
          </a:p>
          <a:p>
            <a:pPr algn="ctr"/>
            <a:r>
              <a:rPr lang="nl-NL" sz="1600" dirty="0" smtClean="0"/>
              <a:t>DWH</a:t>
            </a:r>
            <a:endParaRPr lang="nl-NL" sz="1600" dirty="0"/>
          </a:p>
        </p:txBody>
      </p:sp>
      <p:sp>
        <p:nvSpPr>
          <p:cNvPr id="11" name="Stroomdiagram: Magnetische schijf 10"/>
          <p:cNvSpPr/>
          <p:nvPr/>
        </p:nvSpPr>
        <p:spPr>
          <a:xfrm>
            <a:off x="2344907" y="1340768"/>
            <a:ext cx="1218981" cy="1021514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prstClr val="white"/>
                </a:solidFill>
              </a:rPr>
              <a:t>FileGDB</a:t>
            </a:r>
            <a:endParaRPr lang="nl-NL" sz="1600" dirty="0" smtClean="0">
              <a:solidFill>
                <a:prstClr val="white"/>
              </a:solidFill>
            </a:endParaRPr>
          </a:p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Van ON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Afgeronde rechthoek 8"/>
          <p:cNvSpPr/>
          <p:nvPr/>
        </p:nvSpPr>
        <p:spPr>
          <a:xfrm>
            <a:off x="323528" y="2420888"/>
            <a:ext cx="1368152" cy="7200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Product</a:t>
            </a:r>
          </a:p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Specificatie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6372200" y="1052736"/>
            <a:ext cx="1368152" cy="7200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BGT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827584" y="5301208"/>
            <a:ext cx="1368152" cy="7200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Viewers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>
          <a:xfrm>
            <a:off x="7380312" y="4437112"/>
            <a:ext cx="1368152" cy="720080"/>
          </a:xfrm>
          <a:prstGeom prst="roundRect">
            <a:avLst/>
          </a:prstGeom>
          <a:solidFill>
            <a:srgbClr val="FAA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prstClr val="white"/>
                </a:solidFill>
              </a:rPr>
              <a:t>Gisib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7" name="PIJL-OMLAAG 6"/>
          <p:cNvSpPr/>
          <p:nvPr/>
        </p:nvSpPr>
        <p:spPr>
          <a:xfrm rot="18349477">
            <a:off x="4605080" y="1694268"/>
            <a:ext cx="166824" cy="231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LAAG 14"/>
          <p:cNvSpPr/>
          <p:nvPr/>
        </p:nvSpPr>
        <p:spPr>
          <a:xfrm rot="778872">
            <a:off x="4947374" y="2326407"/>
            <a:ext cx="130778" cy="231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LAAG 15"/>
          <p:cNvSpPr/>
          <p:nvPr/>
        </p:nvSpPr>
        <p:spPr>
          <a:xfrm rot="4764020">
            <a:off x="2752328" y="5705714"/>
            <a:ext cx="316665" cy="83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Stroomdiagram: Magnetische schijf 16"/>
          <p:cNvSpPr/>
          <p:nvPr/>
        </p:nvSpPr>
        <p:spPr>
          <a:xfrm>
            <a:off x="917983" y="6052754"/>
            <a:ext cx="1160512" cy="688614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GPPUB</a:t>
            </a:r>
            <a:endParaRPr lang="nl-NL" sz="1600" dirty="0"/>
          </a:p>
        </p:txBody>
      </p:sp>
      <p:sp>
        <p:nvSpPr>
          <p:cNvPr id="18" name="Afgeronde rechthoek 17"/>
          <p:cNvSpPr/>
          <p:nvPr/>
        </p:nvSpPr>
        <p:spPr>
          <a:xfrm>
            <a:off x="6577178" y="2420888"/>
            <a:ext cx="2016224" cy="576064"/>
          </a:xfrm>
          <a:prstGeom prst="roundRect">
            <a:avLst/>
          </a:prstGeom>
          <a:solidFill>
            <a:srgbClr val="FAA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BUTOPO-</a:t>
            </a:r>
            <a:r>
              <a:rPr lang="nl-NL" sz="1600" dirty="0" err="1" smtClean="0">
                <a:solidFill>
                  <a:prstClr val="white"/>
                </a:solidFill>
              </a:rPr>
              <a:t>Gisib</a:t>
            </a:r>
            <a:r>
              <a:rPr lang="nl-NL" sz="1600" dirty="0" smtClean="0">
                <a:solidFill>
                  <a:prstClr val="white"/>
                </a:solidFill>
              </a:rPr>
              <a:t> Koppeling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5493703" y="5140289"/>
            <a:ext cx="1368152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DWH-ETL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>
          <a:xfrm>
            <a:off x="1554991" y="4777444"/>
            <a:ext cx="1368152" cy="4517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BU-Data Export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>
          <a:xfrm>
            <a:off x="3470813" y="2566149"/>
            <a:ext cx="1559455" cy="288032"/>
          </a:xfrm>
          <a:prstGeom prst="roundRect">
            <a:avLst/>
          </a:prstGeom>
          <a:solidFill>
            <a:srgbClr val="FAA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prstClr val="white"/>
                </a:solidFill>
              </a:rPr>
              <a:t>Gisib</a:t>
            </a:r>
            <a:r>
              <a:rPr lang="nl-NL" sz="1600" dirty="0" smtClean="0">
                <a:solidFill>
                  <a:prstClr val="white"/>
                </a:solidFill>
              </a:rPr>
              <a:t> Import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>
          <a:xfrm>
            <a:off x="4290544" y="4077072"/>
            <a:ext cx="1368152" cy="360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DWH-ETL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24" name="Afgeronde rechthoek 23"/>
          <p:cNvSpPr/>
          <p:nvPr/>
        </p:nvSpPr>
        <p:spPr>
          <a:xfrm>
            <a:off x="3644611" y="992627"/>
            <a:ext cx="1368152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prstClr val="white"/>
                </a:solidFill>
              </a:rPr>
              <a:t>BUTOPO-ETL</a:t>
            </a:r>
            <a:endParaRPr lang="nl-NL" sz="1600" dirty="0">
              <a:solidFill>
                <a:prstClr val="white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4688492" y="683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44958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8232714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53340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5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6553200" y="484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6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1527114" y="4484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7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7394514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</a:t>
            </a:r>
            <a:endParaRPr lang="nl-NL" dirty="0"/>
          </a:p>
        </p:txBody>
      </p:sp>
      <p:sp>
        <p:nvSpPr>
          <p:cNvPr id="8" name="Draaiende pijl 7"/>
          <p:cNvSpPr/>
          <p:nvPr/>
        </p:nvSpPr>
        <p:spPr>
          <a:xfrm rot="3829674">
            <a:off x="6988944" y="3364468"/>
            <a:ext cx="421002" cy="55399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95981"/>
              </p:ext>
            </p:extLst>
          </p:nvPr>
        </p:nvGraphicFramePr>
        <p:xfrm>
          <a:off x="381000" y="304800"/>
          <a:ext cx="8382000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4330700"/>
                <a:gridCol w="2794000"/>
              </a:tblGrid>
              <a:tr h="65786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Proces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Omschrijving</a:t>
                      </a:r>
                      <a:endParaRPr lang="nl-NL" dirty="0"/>
                    </a:p>
                  </a:txBody>
                  <a:tcPr/>
                </a:tc>
              </a:tr>
              <a:tr h="762219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Import </a:t>
                      </a:r>
                      <a:r>
                        <a:rPr lang="nl-NL" dirty="0" err="1" smtClean="0"/>
                        <a:t>FileGDB</a:t>
                      </a:r>
                      <a:r>
                        <a:rPr lang="nl-NL" dirty="0" smtClean="0"/>
                        <a:t> BUTOPO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Gegevens van ON met FME prepareren</a:t>
                      </a:r>
                      <a:r>
                        <a:rPr lang="nl-NL" sz="1200" baseline="0" dirty="0" smtClean="0"/>
                        <a:t> in </a:t>
                      </a:r>
                      <a:r>
                        <a:rPr lang="nl-NL" sz="1200" baseline="0" dirty="0" err="1" smtClean="0"/>
                        <a:t>Shapefile</a:t>
                      </a:r>
                      <a:r>
                        <a:rPr lang="nl-NL" sz="1200" baseline="0" dirty="0" smtClean="0"/>
                        <a:t>/DXF om te verwerken in </a:t>
                      </a:r>
                      <a:r>
                        <a:rPr lang="nl-NL" sz="1200" baseline="0" dirty="0" err="1" smtClean="0"/>
                        <a:t>Butopo</a:t>
                      </a:r>
                      <a:endParaRPr lang="nl-NL" sz="1200" dirty="0"/>
                    </a:p>
                  </a:txBody>
                  <a:tcPr/>
                </a:tc>
              </a:tr>
              <a:tr h="762219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Import </a:t>
                      </a:r>
                      <a:r>
                        <a:rPr lang="nl-NL" dirty="0" err="1" smtClean="0"/>
                        <a:t>FileGDB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Gisib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Gegevens van ON verwerken in </a:t>
                      </a:r>
                      <a:r>
                        <a:rPr lang="nl-NL" sz="1200" dirty="0" err="1" smtClean="0"/>
                        <a:t>Gisib</a:t>
                      </a:r>
                      <a:r>
                        <a:rPr lang="nl-NL" sz="1200" dirty="0" smtClean="0"/>
                        <a:t>. </a:t>
                      </a:r>
                      <a:r>
                        <a:rPr lang="nl-NL" sz="1200" dirty="0" err="1" smtClean="0"/>
                        <a:t>Gisib</a:t>
                      </a:r>
                      <a:r>
                        <a:rPr lang="nl-NL" sz="1200" dirty="0" smtClean="0"/>
                        <a:t> kan </a:t>
                      </a:r>
                      <a:r>
                        <a:rPr lang="nl-NL" sz="1200" dirty="0" err="1" smtClean="0"/>
                        <a:t>rechtreeks</a:t>
                      </a:r>
                      <a:r>
                        <a:rPr lang="nl-NL" sz="1200" baseline="0" dirty="0" smtClean="0"/>
                        <a:t> </a:t>
                      </a:r>
                      <a:r>
                        <a:rPr lang="nl-NL" sz="1200" baseline="0" dirty="0" err="1" smtClean="0"/>
                        <a:t>FileGDB</a:t>
                      </a:r>
                      <a:r>
                        <a:rPr lang="nl-NL" sz="1200" baseline="0" dirty="0" smtClean="0"/>
                        <a:t> objecten importeren via de import functie</a:t>
                      </a:r>
                      <a:endParaRPr lang="nl-NL" sz="1200" dirty="0"/>
                    </a:p>
                  </a:txBody>
                  <a:tcPr/>
                </a:tc>
              </a:tr>
              <a:tr h="762219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BUTOPO-</a:t>
                      </a:r>
                      <a:r>
                        <a:rPr lang="nl-NL" dirty="0" err="1" smtClean="0"/>
                        <a:t>Gisib</a:t>
                      </a:r>
                      <a:r>
                        <a:rPr lang="nl-NL" baseline="0" dirty="0" smtClean="0"/>
                        <a:t> Koppeling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Dit</a:t>
                      </a:r>
                      <a:r>
                        <a:rPr lang="nl-NL" sz="1200" baseline="0" dirty="0" smtClean="0"/>
                        <a:t> is PL/SQL code die mutaties in BUTOPO synchroniseert met het ‘</a:t>
                      </a:r>
                      <a:r>
                        <a:rPr lang="nl-NL" sz="1200" baseline="0" dirty="0" err="1" smtClean="0"/>
                        <a:t>Geo</a:t>
                      </a:r>
                      <a:r>
                        <a:rPr lang="nl-NL" sz="1200" baseline="0" dirty="0" smtClean="0"/>
                        <a:t> Object’ in </a:t>
                      </a:r>
                      <a:r>
                        <a:rPr lang="nl-NL" sz="1200" baseline="0" dirty="0" err="1" smtClean="0"/>
                        <a:t>Gisib</a:t>
                      </a:r>
                      <a:endParaRPr lang="nl-NL" sz="1200" dirty="0"/>
                    </a:p>
                  </a:txBody>
                  <a:tcPr/>
                </a:tc>
              </a:tr>
              <a:tr h="762219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Koppel beheerobjecten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Dit</a:t>
                      </a:r>
                      <a:r>
                        <a:rPr lang="nl-NL" sz="1200" baseline="0" dirty="0" smtClean="0"/>
                        <a:t> is PL/SQL code om in </a:t>
                      </a:r>
                      <a:r>
                        <a:rPr lang="nl-NL" sz="1200" baseline="0" dirty="0" err="1" smtClean="0"/>
                        <a:t>Gisib</a:t>
                      </a:r>
                      <a:r>
                        <a:rPr lang="nl-NL" sz="1200" baseline="0" dirty="0" smtClean="0"/>
                        <a:t> de ‘</a:t>
                      </a:r>
                      <a:r>
                        <a:rPr lang="nl-NL" sz="1200" baseline="0" dirty="0" err="1" smtClean="0"/>
                        <a:t>Geo</a:t>
                      </a:r>
                      <a:r>
                        <a:rPr lang="nl-NL" sz="1200" baseline="0" dirty="0" smtClean="0"/>
                        <a:t> Objecten’ aan ‘Beheer Objecten’ te koppelen</a:t>
                      </a:r>
                      <a:endParaRPr lang="nl-NL" sz="1200" dirty="0"/>
                    </a:p>
                  </a:txBody>
                  <a:tcPr/>
                </a:tc>
              </a:tr>
              <a:tr h="979995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BUTOPO naar DWH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FME script (nog niet gemaakt) om BUTOPO specifieke objecten te synchroniseren met het DWH (BGT</a:t>
                      </a:r>
                      <a:r>
                        <a:rPr lang="nl-NL" sz="1200" baseline="0" dirty="0" smtClean="0"/>
                        <a:t> inhoud)</a:t>
                      </a:r>
                      <a:endParaRPr lang="nl-NL" sz="1200" dirty="0"/>
                    </a:p>
                  </a:txBody>
                  <a:tcPr/>
                </a:tc>
              </a:tr>
              <a:tr h="657867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Gisib</a:t>
                      </a:r>
                      <a:r>
                        <a:rPr lang="nl-NL" baseline="0" dirty="0" smtClean="0"/>
                        <a:t> naar DWH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Dit</a:t>
                      </a:r>
                      <a:r>
                        <a:rPr lang="nl-NL" sz="1200" baseline="0" dirty="0" smtClean="0"/>
                        <a:t> zijn FME scripts om het DWH te vullen vanuit </a:t>
                      </a:r>
                      <a:r>
                        <a:rPr lang="nl-NL" sz="1200" baseline="0" dirty="0" err="1" smtClean="0"/>
                        <a:t>Gisib</a:t>
                      </a:r>
                      <a:r>
                        <a:rPr lang="nl-NL" sz="1200" baseline="0" dirty="0" smtClean="0"/>
                        <a:t>.</a:t>
                      </a:r>
                      <a:endParaRPr lang="nl-NL" sz="1200" dirty="0"/>
                    </a:p>
                  </a:txBody>
                  <a:tcPr/>
                </a:tc>
              </a:tr>
              <a:tr h="979995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DWH Export naar </a:t>
                      </a:r>
                      <a:r>
                        <a:rPr lang="nl-NL" dirty="0" err="1" smtClean="0"/>
                        <a:t>FileGDB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Een (</a:t>
                      </a:r>
                      <a:r>
                        <a:rPr lang="nl-NL" sz="1200" dirty="0" err="1" smtClean="0"/>
                        <a:t>Arc</a:t>
                      </a:r>
                      <a:r>
                        <a:rPr lang="nl-NL" sz="1200" dirty="0" smtClean="0"/>
                        <a:t>)Python script om op basis</a:t>
                      </a:r>
                      <a:r>
                        <a:rPr lang="nl-NL" sz="1200" baseline="0" dirty="0" smtClean="0"/>
                        <a:t> van Trajecten of </a:t>
                      </a:r>
                      <a:r>
                        <a:rPr lang="nl-NL" sz="1200" baseline="0" dirty="0" err="1" smtClean="0"/>
                        <a:t>ContractRegio’s</a:t>
                      </a:r>
                      <a:r>
                        <a:rPr lang="nl-NL" sz="1200" baseline="0" dirty="0" smtClean="0"/>
                        <a:t> een </a:t>
                      </a:r>
                      <a:r>
                        <a:rPr lang="nl-NL" sz="1200" baseline="0" dirty="0" err="1" smtClean="0"/>
                        <a:t>FileGeodatabase</a:t>
                      </a:r>
                      <a:r>
                        <a:rPr lang="nl-NL" sz="1200" baseline="0" dirty="0" smtClean="0"/>
                        <a:t> te exporteren voor en ON</a:t>
                      </a:r>
                      <a:r>
                        <a:rPr lang="nl-NL" sz="1200" dirty="0" smtClean="0"/>
                        <a:t> 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80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210</Words>
  <Application>Microsoft Office PowerPoint</Application>
  <PresentationFormat>Diavoorstelling (4:3)</PresentationFormat>
  <Paragraphs>76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 Theme</vt:lpstr>
      <vt:lpstr>Gegevens stroom</vt:lpstr>
      <vt:lpstr>Gegevens stroom (detail)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Gegevens stroom</dc:title>
  <dc:creator>Hoffmann, dhr. N.O. (Niels)</dc:creator>
  <cp:lastModifiedBy>Hoffmann, dhr. N.O. (Niels)</cp:lastModifiedBy>
  <cp:revision>3</cp:revision>
  <dcterms:created xsi:type="dcterms:W3CDTF">2006-08-16T00:00:00Z</dcterms:created>
  <dcterms:modified xsi:type="dcterms:W3CDTF">2013-12-03T08:14:47Z</dcterms:modified>
</cp:coreProperties>
</file>