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7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4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3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9217-1959-45DB-9459-04CE1E68087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931" y="385953"/>
            <a:ext cx="5168208" cy="5391150"/>
            <a:chOff x="1828800" y="880217"/>
            <a:chExt cx="5168208" cy="5391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880217"/>
              <a:ext cx="5168208" cy="539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3352800" y="2971800"/>
              <a:ext cx="109728" cy="1097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352800" y="4648200"/>
              <a:ext cx="109728" cy="1097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393108" y="1955562"/>
              <a:ext cx="109728" cy="1097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376672" y="3624072"/>
              <a:ext cx="109728" cy="1097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97508" y="2073864"/>
              <a:ext cx="109728" cy="109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488962" y="4826180"/>
              <a:ext cx="109728" cy="109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003562" y="2404872"/>
              <a:ext cx="109728" cy="109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999317" y="5130324"/>
              <a:ext cx="109728" cy="109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248400" y="4495800"/>
              <a:ext cx="109728" cy="109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248400" y="1752600"/>
              <a:ext cx="109728" cy="109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33800" y="1447800"/>
              <a:ext cx="109728" cy="109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33800" y="4191000"/>
              <a:ext cx="109728" cy="109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11281" y="990600"/>
              <a:ext cx="109728" cy="1097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120411" y="1199317"/>
              <a:ext cx="109728" cy="1097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609856" y="5410200"/>
              <a:ext cx="109728" cy="1097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28957" y="5604616"/>
              <a:ext cx="109728" cy="1097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47672" y="3243072"/>
              <a:ext cx="109728" cy="10972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743200" y="2862072"/>
              <a:ext cx="109728" cy="10972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019800" y="3740181"/>
              <a:ext cx="109728" cy="10972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781800" y="3352800"/>
              <a:ext cx="109728" cy="10972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630790"/>
              </p:ext>
            </p:extLst>
          </p:nvPr>
        </p:nvGraphicFramePr>
        <p:xfrm>
          <a:off x="5486400" y="1616075"/>
          <a:ext cx="342900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4" imgW="3429068" imgH="2104920" progId="Excel.Sheet.12">
                  <p:embed/>
                </p:oleObj>
              </mc:Choice>
              <mc:Fallback>
                <p:oleObj name="Worksheet" r:id="rId4" imgW="3429068" imgH="21049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1616075"/>
                        <a:ext cx="3429000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2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Excel Worksheet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CCL</dc:creator>
  <cp:lastModifiedBy>CCL</cp:lastModifiedBy>
  <cp:revision>3</cp:revision>
  <dcterms:created xsi:type="dcterms:W3CDTF">2014-09-10T19:13:43Z</dcterms:created>
  <dcterms:modified xsi:type="dcterms:W3CDTF">2014-09-10T19:37:38Z</dcterms:modified>
</cp:coreProperties>
</file>