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6B34-0E80-4BAC-847D-780B8F19F33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0F18-04B3-46E7-B991-14A3C24D7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barrelan</a:t>
            </a:r>
            <a:r>
              <a:rPr lang="en-US" dirty="0" smtClean="0"/>
              <a:t> (PR)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16570"/>
            <a:ext cx="443928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60" y="4679286"/>
            <a:ext cx="1930175" cy="20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73" y="2343436"/>
            <a:ext cx="1655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80" y="2121532"/>
            <a:ext cx="220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25" y="57436"/>
            <a:ext cx="1832310" cy="21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95800"/>
            <a:ext cx="1884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1828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9139" y="385353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381364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139" y="582782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6324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2354551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533400"/>
            <a:ext cx="2971800" cy="234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50" y="3352800"/>
            <a:ext cx="270675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33716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1" y="1981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6661" y="513028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Modified barrelan (PR)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barrelan (PR)</dc:title>
  <dc:creator>CCL</dc:creator>
  <cp:lastModifiedBy>CCL</cp:lastModifiedBy>
  <cp:revision>7</cp:revision>
  <dcterms:created xsi:type="dcterms:W3CDTF">2014-09-08T15:23:32Z</dcterms:created>
  <dcterms:modified xsi:type="dcterms:W3CDTF">2014-09-09T14:35:56Z</dcterms:modified>
</cp:coreProperties>
</file>