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9217-1959-45DB-9459-04CE1E68087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92BF-72BD-47EA-9270-9B35F859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931" y="385953"/>
            <a:ext cx="5168208" cy="5391150"/>
            <a:chOff x="1828800" y="880217"/>
            <a:chExt cx="5168208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880217"/>
              <a:ext cx="5168208" cy="5391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3352800" y="2971800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52800" y="4648200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393108" y="1955562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376672" y="3624072"/>
              <a:ext cx="109728" cy="109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97508" y="2073864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88962" y="482618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03562" y="2404872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999317" y="5130324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248400" y="449580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248400" y="175260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144780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33800" y="4191000"/>
              <a:ext cx="109728" cy="109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11281" y="990600"/>
              <a:ext cx="109728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120411" y="1199317"/>
              <a:ext cx="109728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609856" y="5410200"/>
              <a:ext cx="109728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28957" y="5604616"/>
              <a:ext cx="109728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47672" y="3243072"/>
              <a:ext cx="109728" cy="1097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2862072"/>
              <a:ext cx="109728" cy="1097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19800" y="3740181"/>
              <a:ext cx="109728" cy="1097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3352800"/>
              <a:ext cx="109728" cy="1097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30790"/>
              </p:ext>
            </p:extLst>
          </p:nvPr>
        </p:nvGraphicFramePr>
        <p:xfrm>
          <a:off x="5486400" y="1616075"/>
          <a:ext cx="34290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4" imgW="3429068" imgH="2104920" progId="Excel.Sheet.12">
                  <p:embed/>
                </p:oleObj>
              </mc:Choice>
              <mc:Fallback>
                <p:oleObj name="Worksheet" r:id="rId4" imgW="3429068" imgH="21049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1616075"/>
                        <a:ext cx="3429000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708776" y="4871986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49050" y="5040222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74167" y="3009804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50295" y="4158186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9662" y="2297678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6693" y="2162501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79494" y="2678678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6541" y="2706084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10259" y="3050793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4833" y="4028942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35952" y="4333365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4333" y="1367060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72542" y="1751285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07842" y="3483083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45895" y="3713807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54370" y="1242066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25914" y="801925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00759" y="1061740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07842" y="426206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99199" y="561365"/>
            <a:ext cx="381000" cy="24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Worksheet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CCL</dc:creator>
  <cp:lastModifiedBy>CCL</cp:lastModifiedBy>
  <cp:revision>4</cp:revision>
  <dcterms:created xsi:type="dcterms:W3CDTF">2014-09-10T19:13:43Z</dcterms:created>
  <dcterms:modified xsi:type="dcterms:W3CDTF">2014-09-23T18:19:16Z</dcterms:modified>
</cp:coreProperties>
</file>