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C03-A329-4CEC-A200-AB7A35FDB129}" type="datetimeFigureOut">
              <a:rPr lang="en-IN" smtClean="0"/>
              <a:t>26-05-21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E924-BE93-4D81-B0B6-27DBA2CD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9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C03-A329-4CEC-A200-AB7A35FDB129}" type="datetimeFigureOut">
              <a:rPr lang="en-IN" smtClean="0"/>
              <a:t>26-05-21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E924-BE93-4D81-B0B6-27DBA2CD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4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C03-A329-4CEC-A200-AB7A35FDB129}" type="datetimeFigureOut">
              <a:rPr lang="en-IN" smtClean="0"/>
              <a:t>26-05-21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E924-BE93-4D81-B0B6-27DBA2CD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33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C03-A329-4CEC-A200-AB7A35FDB129}" type="datetimeFigureOut">
              <a:rPr lang="en-IN" smtClean="0"/>
              <a:t>26-05-21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E924-BE93-4D81-B0B6-27DBA2CDE41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322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C03-A329-4CEC-A200-AB7A35FDB129}" type="datetimeFigureOut">
              <a:rPr lang="en-IN" smtClean="0"/>
              <a:t>26-05-21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E924-BE93-4D81-B0B6-27DBA2CD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74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C03-A329-4CEC-A200-AB7A35FDB129}" type="datetimeFigureOut">
              <a:rPr lang="en-IN" smtClean="0"/>
              <a:t>26-05-21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E924-BE93-4D81-B0B6-27DBA2CD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003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C03-A329-4CEC-A200-AB7A35FDB129}" type="datetimeFigureOut">
              <a:rPr lang="en-IN" smtClean="0"/>
              <a:t>26-05-21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E924-BE93-4D81-B0B6-27DBA2CD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60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C03-A329-4CEC-A200-AB7A35FDB129}" type="datetimeFigureOut">
              <a:rPr lang="en-IN" smtClean="0"/>
              <a:t>26-05-21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E924-BE93-4D81-B0B6-27DBA2CD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346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C03-A329-4CEC-A200-AB7A35FDB129}" type="datetimeFigureOut">
              <a:rPr lang="en-IN" smtClean="0"/>
              <a:t>26-05-21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E924-BE93-4D81-B0B6-27DBA2CD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042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0101-1B10-4643-99D3-8FA6788D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209D-7671-4624-A98D-5F405D7A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B9D5-E360-483C-82C1-00469D81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C03-A329-4CEC-A200-AB7A35FDB129}" type="datetimeFigureOut">
              <a:rPr lang="en-IN" smtClean="0"/>
              <a:t>26-05-21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FD1A-DFB1-416A-B704-E8AB354B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ED77B-5E25-4765-9C8D-4613B9D6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E924-BE93-4D81-B0B6-27DBA2CD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7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C03-A329-4CEC-A200-AB7A35FDB129}" type="datetimeFigureOut">
              <a:rPr lang="en-IN" smtClean="0"/>
              <a:t>26-05-21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E924-BE93-4D81-B0B6-27DBA2CD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81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C03-A329-4CEC-A200-AB7A35FDB129}" type="datetimeFigureOut">
              <a:rPr lang="en-IN" smtClean="0"/>
              <a:t>26-05-21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E924-BE93-4D81-B0B6-27DBA2CD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9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C03-A329-4CEC-A200-AB7A35FDB129}" type="datetimeFigureOut">
              <a:rPr lang="en-IN" smtClean="0"/>
              <a:t>26-05-21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E924-BE93-4D81-B0B6-27DBA2CD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C03-A329-4CEC-A200-AB7A35FDB129}" type="datetimeFigureOut">
              <a:rPr lang="en-IN" smtClean="0"/>
              <a:t>26-05-21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E924-BE93-4D81-B0B6-27DBA2CD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78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C03-A329-4CEC-A200-AB7A35FDB129}" type="datetimeFigureOut">
              <a:rPr lang="en-IN" smtClean="0"/>
              <a:t>26-05-21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E924-BE93-4D81-B0B6-27DBA2CD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7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C03-A329-4CEC-A200-AB7A35FDB129}" type="datetimeFigureOut">
              <a:rPr lang="en-IN" smtClean="0"/>
              <a:t>26-05-21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E924-BE93-4D81-B0B6-27DBA2CD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69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C03-A329-4CEC-A200-AB7A35FDB129}" type="datetimeFigureOut">
              <a:rPr lang="en-IN" smtClean="0"/>
              <a:t>26-05-21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E924-BE93-4D81-B0B6-27DBA2CD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44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C03-A329-4CEC-A200-AB7A35FDB129}" type="datetimeFigureOut">
              <a:rPr lang="en-IN" smtClean="0"/>
              <a:t>26-05-21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E924-BE93-4D81-B0B6-27DBA2CD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85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0F2CC03-A329-4CEC-A200-AB7A35FDB129}" type="datetimeFigureOut">
              <a:rPr lang="en-IN" smtClean="0"/>
              <a:t>26-05-21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98E924-BE93-4D81-B0B6-27DBA2CD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7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DD59-72A1-402D-BF0D-5B5B58980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Cinemachine</a:t>
            </a:r>
            <a:r>
              <a:rPr lang="en-US" dirty="0"/>
              <a:t> Follow Camera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69962-DBF9-494B-9858-552CFA740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9" y="5306786"/>
            <a:ext cx="3810001" cy="140788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Name : Vishal Kumar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(20MCA10001)</a:t>
            </a:r>
          </a:p>
        </p:txBody>
      </p:sp>
    </p:spTree>
    <p:extLst>
      <p:ext uri="{BB962C8B-B14F-4D97-AF65-F5344CB8AC3E}">
        <p14:creationId xmlns:p14="http://schemas.microsoft.com/office/powerpoint/2010/main" val="177283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324B-1B7C-46BB-91C6-2D8FADD3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i="0" u="none" strike="noStrike" dirty="0">
                <a:effectLst/>
                <a:latin typeface="Helvetica Neue"/>
              </a:rPr>
              <a:t>Tune distance </a:t>
            </a:r>
            <a:br>
              <a:rPr lang="en-IN" sz="3600" b="1" i="0" u="none" strike="noStrike" dirty="0"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19C2B-4533-426F-8A52-2F1CF76E1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Tune the virtual camera accordingly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1C9CA-2DFE-426F-BAA4-93E3629E9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28" y="3055314"/>
            <a:ext cx="6252376" cy="345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2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0A9C-2D9D-4FF7-A3DC-960ADCA7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i="0" u="none" strike="noStrike" dirty="0">
                <a:effectLst/>
                <a:latin typeface="Helvetica Neue"/>
              </a:rPr>
              <a:t>What Is </a:t>
            </a:r>
            <a:r>
              <a:rPr lang="en-IN" sz="5400" b="1" i="0" u="none" strike="noStrike" dirty="0" err="1">
                <a:effectLst/>
                <a:latin typeface="Helvetica Neue"/>
              </a:rPr>
              <a:t>Cinemachine</a:t>
            </a:r>
            <a:r>
              <a:rPr lang="en-IN" sz="5400" b="1" i="0" u="none" strike="noStrike" dirty="0">
                <a:effectLst/>
                <a:latin typeface="Helvetica Neue"/>
              </a:rPr>
              <a:t>?</a:t>
            </a:r>
            <a:endParaRPr lang="en-IN" sz="1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F577-F145-40F5-97F1-38691732E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 dirty="0" err="1">
                <a:effectLst/>
                <a:latin typeface="Helvetica Neue"/>
              </a:rPr>
              <a:t>Cinemachine</a:t>
            </a:r>
            <a:r>
              <a:rPr lang="en-US" sz="3600" b="1" i="0" u="none" strike="noStrike" dirty="0">
                <a:effectLst/>
                <a:latin typeface="Helvetica Neue"/>
              </a:rPr>
              <a:t> </a:t>
            </a:r>
            <a:r>
              <a:rPr lang="en-US" sz="3600" b="0" i="0" u="none" strike="noStrike" dirty="0">
                <a:effectLst/>
                <a:latin typeface="Helvetica Neue"/>
              </a:rPr>
              <a:t>is a powerful package that lets us: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effectLst/>
                <a:latin typeface="Helvetica Neue"/>
              </a:rPr>
              <a:t>manage multiple cameras in our scene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effectLst/>
                <a:latin typeface="Helvetica Neue"/>
              </a:rPr>
              <a:t>Easily create rules for our cameras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55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4">
            <a:extLst>
              <a:ext uri="{FF2B5EF4-FFF2-40B4-BE49-F238E27FC236}">
                <a16:creationId xmlns:a16="http://schemas.microsoft.com/office/drawing/2014/main" id="{B53BF57D-02A9-47DD-8128-CC24DD660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22072">
            <a:off x="5232139" y="3335491"/>
            <a:ext cx="1618535" cy="65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AF84C99-C9A5-4532-BF7E-93FC47BF8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966" y="910318"/>
            <a:ext cx="1958068" cy="195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DA7161-A8F0-485F-926E-0426766D2DCC}"/>
              </a:ext>
            </a:extLst>
          </p:cNvPr>
          <p:cNvSpPr txBox="1"/>
          <p:nvPr/>
        </p:nvSpPr>
        <p:spPr>
          <a:xfrm>
            <a:off x="2869747" y="1243021"/>
            <a:ext cx="1958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i="0" u="none" strike="noStrike" dirty="0" err="1">
                <a:effectLst/>
                <a:latin typeface="Helvetica Neue"/>
              </a:rPr>
              <a:t>Cinemachine</a:t>
            </a:r>
            <a:r>
              <a:rPr lang="en-IN" sz="1800" b="1" i="0" u="none" strike="noStrike" dirty="0">
                <a:effectLst/>
                <a:latin typeface="Helvetica Neue"/>
              </a:rPr>
              <a:t> Brain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C01D7-CA99-4F26-9911-CF09FD4B9D93}"/>
              </a:ext>
            </a:extLst>
          </p:cNvPr>
          <p:cNvSpPr txBox="1"/>
          <p:nvPr/>
        </p:nvSpPr>
        <p:spPr>
          <a:xfrm>
            <a:off x="8846004" y="857360"/>
            <a:ext cx="2143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dirty="0">
                <a:effectLst/>
                <a:latin typeface="Helvetica Neue"/>
              </a:rPr>
              <a:t>Main Camera</a:t>
            </a:r>
            <a:endParaRPr lang="en-IN" b="1" dirty="0"/>
          </a:p>
        </p:txBody>
      </p:sp>
      <p:pic>
        <p:nvPicPr>
          <p:cNvPr id="1034" name="Picture 10" descr="Camera Icon PNG Images | Vector and PSD Files | Free Download on Pngtree">
            <a:extLst>
              <a:ext uri="{FF2B5EF4-FFF2-40B4-BE49-F238E27FC236}">
                <a16:creationId xmlns:a16="http://schemas.microsoft.com/office/drawing/2014/main" id="{F0750C4F-1556-4F79-B781-272A99587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943" y="4054925"/>
            <a:ext cx="1560843" cy="156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mera Icon PNG Images | Vector and PSD Files | Free Download on Pngtree">
            <a:extLst>
              <a:ext uri="{FF2B5EF4-FFF2-40B4-BE49-F238E27FC236}">
                <a16:creationId xmlns:a16="http://schemas.microsoft.com/office/drawing/2014/main" id="{18A00BDE-B4D1-457B-9697-DE05E17EA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73" y="4153584"/>
            <a:ext cx="1461395" cy="146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mera Icon PNG Images | Vector and PSD Files | Free Download on Pngtree">
            <a:extLst>
              <a:ext uri="{FF2B5EF4-FFF2-40B4-BE49-F238E27FC236}">
                <a16:creationId xmlns:a16="http://schemas.microsoft.com/office/drawing/2014/main" id="{61F55F5B-9E0F-424C-A2C4-959E42408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003" y="4224048"/>
            <a:ext cx="1390931" cy="139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amera Icon PNG Images | Vector and PSD Files | Free Download on Pngtree">
            <a:extLst>
              <a:ext uri="{FF2B5EF4-FFF2-40B4-BE49-F238E27FC236}">
                <a16:creationId xmlns:a16="http://schemas.microsoft.com/office/drawing/2014/main" id="{52A45913-C401-4A3F-88E8-22C2DAC4D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003" y="1243021"/>
            <a:ext cx="1390931" cy="139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DEA2F2A-8F43-4334-993C-7C7EB3FCCC72}"/>
              </a:ext>
            </a:extLst>
          </p:cNvPr>
          <p:cNvSpPr txBox="1"/>
          <p:nvPr/>
        </p:nvSpPr>
        <p:spPr>
          <a:xfrm>
            <a:off x="2869747" y="5582321"/>
            <a:ext cx="10539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6000" b="0" i="0" u="none" strike="noStrike" dirty="0">
                <a:effectLst/>
                <a:latin typeface="Arial" panose="020B0604020202020204" pitchFamily="34" charset="0"/>
              </a:rPr>
              <a:t>1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F45BDA-A891-4078-8FCA-205B2FB97618}"/>
              </a:ext>
            </a:extLst>
          </p:cNvPr>
          <p:cNvSpPr txBox="1"/>
          <p:nvPr/>
        </p:nvSpPr>
        <p:spPr>
          <a:xfrm>
            <a:off x="5313217" y="5582321"/>
            <a:ext cx="23229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atin typeface="Arial" panose="020B0604020202020204" pitchFamily="34" charset="0"/>
              </a:rPr>
              <a:t>2</a:t>
            </a:r>
            <a:endParaRPr lang="en-IN" sz="6000" b="0" dirty="0">
              <a:effectLst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4AA238-8A96-41B1-8C17-4C25C9CBCD7A}"/>
              </a:ext>
            </a:extLst>
          </p:cNvPr>
          <p:cNvSpPr txBox="1"/>
          <p:nvPr/>
        </p:nvSpPr>
        <p:spPr>
          <a:xfrm>
            <a:off x="8388604" y="5492808"/>
            <a:ext cx="23229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atin typeface="Arial" panose="020B0604020202020204" pitchFamily="34" charset="0"/>
              </a:rPr>
              <a:t>3</a:t>
            </a:r>
            <a:endParaRPr lang="en-IN" sz="6000" b="0" dirty="0">
              <a:effectLst/>
            </a:endParaRPr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D9320192-5A8B-490C-9703-EEE9181CD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89300">
            <a:off x="3272575" y="2900913"/>
            <a:ext cx="1618535" cy="65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4">
            <a:extLst>
              <a:ext uri="{FF2B5EF4-FFF2-40B4-BE49-F238E27FC236}">
                <a16:creationId xmlns:a16="http://schemas.microsoft.com/office/drawing/2014/main" id="{F69542BC-BFB3-4F1E-9B68-E06FC945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25985">
            <a:off x="7230754" y="3071097"/>
            <a:ext cx="1618535" cy="65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rrow - Carlos Graphics Printing - 1">
            <a:extLst>
              <a:ext uri="{FF2B5EF4-FFF2-40B4-BE49-F238E27FC236}">
                <a16:creationId xmlns:a16="http://schemas.microsoft.com/office/drawing/2014/main" id="{CAC6F140-0468-47D8-93D1-BCA960917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534" y="1215540"/>
            <a:ext cx="1218990" cy="116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775D640-583B-4159-A136-4A67C7DA5BD2}"/>
              </a:ext>
            </a:extLst>
          </p:cNvPr>
          <p:cNvSpPr txBox="1"/>
          <p:nvPr/>
        </p:nvSpPr>
        <p:spPr>
          <a:xfrm>
            <a:off x="549632" y="4650680"/>
            <a:ext cx="2143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dirty="0">
                <a:effectLst/>
                <a:latin typeface="Helvetica Neue"/>
              </a:rPr>
              <a:t>Virtual Camera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4434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93D3-3CB7-4E0D-8471-8C400285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u="none" strike="noStrike" dirty="0">
                <a:effectLst/>
                <a:latin typeface="Helvetica Neue"/>
              </a:rPr>
              <a:t>Add A Follow Camera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93D42-7140-4287-9CA5-0BD92208D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i="0" u="none" strike="noStrike" dirty="0">
                <a:effectLst/>
                <a:latin typeface="Helvetica Neue"/>
              </a:rPr>
              <a:t>Install </a:t>
            </a:r>
            <a:r>
              <a:rPr lang="en-IN" sz="2800" b="1" i="0" u="none" strike="noStrike" dirty="0" err="1">
                <a:effectLst/>
                <a:latin typeface="Helvetica Neue"/>
              </a:rPr>
              <a:t>Cinemachine</a:t>
            </a:r>
            <a:r>
              <a:rPr lang="en-IN" sz="2800" b="1" i="0" u="none" strike="noStrike" dirty="0">
                <a:effectLst/>
                <a:latin typeface="Helvetica Neue"/>
              </a:rPr>
              <a:t> from Package Manager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i="0" u="none" strike="noStrike" dirty="0">
                <a:effectLst/>
                <a:latin typeface="Helvetica Neue"/>
              </a:rPr>
              <a:t>Add </a:t>
            </a:r>
            <a:r>
              <a:rPr lang="en-IN" sz="2800" b="1" i="0" u="none" strike="noStrike" dirty="0" err="1">
                <a:effectLst/>
                <a:latin typeface="Helvetica Neue"/>
              </a:rPr>
              <a:t>Cinemachine</a:t>
            </a:r>
            <a:r>
              <a:rPr lang="en-IN" sz="2800" b="1" i="0" u="none" strike="noStrike" dirty="0">
                <a:effectLst/>
                <a:latin typeface="Helvetica Neue"/>
              </a:rPr>
              <a:t> Brain component to camera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i="0" u="none" strike="noStrike" dirty="0">
                <a:effectLst/>
                <a:latin typeface="Helvetica Neue"/>
              </a:rPr>
              <a:t>Add Virtual Camera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i="0" u="none" strike="noStrike" dirty="0">
                <a:effectLst/>
                <a:latin typeface="Helvetica Neue"/>
              </a:rPr>
              <a:t>Rename Virtual Camera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i="0" u="none" strike="noStrike" dirty="0">
                <a:effectLst/>
                <a:latin typeface="Helvetica Neue"/>
              </a:rPr>
              <a:t>Point the Virtual Camera to follow the player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i="0" u="none" strike="noStrike" dirty="0">
                <a:effectLst/>
                <a:latin typeface="Helvetica Neue"/>
              </a:rPr>
              <a:t>Tune distance </a:t>
            </a:r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90090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E970-40D1-4F99-A00D-67EE1DCD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/>
          </a:bodyPr>
          <a:lstStyle/>
          <a:p>
            <a:r>
              <a:rPr lang="en-US" sz="9600" b="1" dirty="0"/>
              <a:t>Steps 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319807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AF9B-F96F-4622-B424-31B71AF2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i="0" u="none" strike="noStrike" dirty="0">
                <a:effectLst/>
                <a:latin typeface="Helvetica Neue"/>
              </a:rPr>
              <a:t>Install </a:t>
            </a:r>
            <a:r>
              <a:rPr lang="en-IN" sz="3600" b="1" i="0" u="none" strike="noStrike" dirty="0" err="1">
                <a:effectLst/>
                <a:latin typeface="Helvetica Neue"/>
              </a:rPr>
              <a:t>Cinemachine</a:t>
            </a:r>
            <a:r>
              <a:rPr lang="en-IN" sz="3600" b="1" i="0" u="none" strike="noStrike" dirty="0">
                <a:effectLst/>
                <a:latin typeface="Helvetica Neue"/>
              </a:rPr>
              <a:t> from Package Manager</a:t>
            </a:r>
            <a:br>
              <a:rPr lang="en-IN" sz="3600" b="1" i="0" u="none" strike="noStrike" dirty="0"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A07E9-DCEB-455B-95A0-64F89AC5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5" y="1728332"/>
            <a:ext cx="4128157" cy="316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931831-08E1-4368-A3EA-28035B4AC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762" y="2483706"/>
            <a:ext cx="5386429" cy="3853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A38586-7527-487B-AB49-0E6D55750275}"/>
              </a:ext>
            </a:extLst>
          </p:cNvPr>
          <p:cNvSpPr txBox="1"/>
          <p:nvPr/>
        </p:nvSpPr>
        <p:spPr>
          <a:xfrm>
            <a:off x="5263761" y="1979868"/>
            <a:ext cx="5386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dirty="0">
                <a:effectLst/>
                <a:latin typeface="Helvetica Neue"/>
              </a:rPr>
              <a:t>Search for </a:t>
            </a:r>
            <a:r>
              <a:rPr lang="en-IN" sz="1800" b="1" i="0" u="none" strike="noStrike" dirty="0" err="1">
                <a:effectLst/>
                <a:latin typeface="Helvetica Neue"/>
              </a:rPr>
              <a:t>Cinemachine</a:t>
            </a:r>
            <a:r>
              <a:rPr lang="en-IN" sz="1800" b="1" i="0" u="none" strike="noStrike" dirty="0">
                <a:effectLst/>
                <a:latin typeface="Helvetica Neue"/>
              </a:rPr>
              <a:t> in package manager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3565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3C42-CBFC-4FD7-857D-693E737C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i="0" u="none" strike="noStrike" dirty="0">
                <a:effectLst/>
                <a:latin typeface="Helvetica Neue"/>
              </a:rPr>
              <a:t>Add </a:t>
            </a:r>
            <a:r>
              <a:rPr lang="en-IN" sz="3600" b="1" i="0" u="none" strike="noStrike" dirty="0" err="1">
                <a:effectLst/>
                <a:latin typeface="Helvetica Neue"/>
              </a:rPr>
              <a:t>Cinemachine</a:t>
            </a:r>
            <a:r>
              <a:rPr lang="en-IN" sz="3600" b="1" i="0" u="none" strike="noStrike" dirty="0">
                <a:effectLst/>
                <a:latin typeface="Helvetica Neue"/>
              </a:rPr>
              <a:t> Brain component to camera</a:t>
            </a:r>
            <a:br>
              <a:rPr lang="en-IN" sz="3600" b="1" i="0" u="none" strike="noStrike" dirty="0"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9CE73-606B-4A1A-B895-998DCF4B4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Main camera=&gt; components: and search for </a:t>
            </a:r>
            <a:r>
              <a:rPr lang="en-US" dirty="0" err="1"/>
              <a:t>cinemachine</a:t>
            </a:r>
            <a:r>
              <a:rPr lang="en-US" dirty="0"/>
              <a:t>=&gt;click on </a:t>
            </a:r>
            <a:r>
              <a:rPr lang="en-US" dirty="0" err="1"/>
              <a:t>cinemachine</a:t>
            </a:r>
            <a:r>
              <a:rPr lang="en-US" dirty="0"/>
              <a:t> brain.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822D1-7E22-4EA8-A61F-441E2A066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866" y="3019425"/>
            <a:ext cx="41148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2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A976-C111-46CC-995F-A5FCE12B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i="0" u="none" strike="noStrike" dirty="0">
                <a:effectLst/>
                <a:latin typeface="Helvetica Neue"/>
              </a:rPr>
              <a:t>Add Virtual Camera and rename it</a:t>
            </a:r>
            <a:br>
              <a:rPr lang="en-IN" sz="3600" b="1" i="0" u="none" strike="noStrike" dirty="0"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E7DDA-D083-4B29-B114-1DDB8A242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46" y="2534070"/>
            <a:ext cx="51911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1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1157-D2BB-4C93-8D2F-53D01F08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i="0" u="none" strike="noStrike" dirty="0">
                <a:effectLst/>
                <a:latin typeface="Helvetica Neue"/>
              </a:rPr>
              <a:t>Point the Virtual Camera to follow the player</a:t>
            </a:r>
            <a:br>
              <a:rPr lang="en-IN" sz="3600" b="1" i="0" u="none" strike="noStrike" dirty="0"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A181-17F7-41BC-9E47-7CA7BDA47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3"/>
            <a:ext cx="3173196" cy="75776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Cinemachine</a:t>
            </a:r>
            <a:r>
              <a:rPr lang="en-US" dirty="0"/>
              <a:t> </a:t>
            </a:r>
            <a:r>
              <a:rPr lang="en-US" dirty="0" err="1"/>
              <a:t>Vitual</a:t>
            </a:r>
            <a:r>
              <a:rPr lang="en-US" dirty="0"/>
              <a:t> Camera change body type to framing transposer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B7D60B-5C53-4C72-9023-1AC9EF745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36" y="3124862"/>
            <a:ext cx="2454671" cy="33475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EF46BC-8EE0-4FCC-ADE9-A6DB78309D52}"/>
              </a:ext>
            </a:extLst>
          </p:cNvPr>
          <p:cNvSpPr txBox="1">
            <a:spLocks/>
          </p:cNvSpPr>
          <p:nvPr/>
        </p:nvSpPr>
        <p:spPr>
          <a:xfrm>
            <a:off x="6329938" y="2367092"/>
            <a:ext cx="3173196" cy="757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Then add your player under </a:t>
            </a:r>
            <a:r>
              <a:rPr lang="en-US" dirty="0" err="1"/>
              <a:t>Cinemachine</a:t>
            </a:r>
            <a:r>
              <a:rPr lang="en-US" dirty="0"/>
              <a:t> </a:t>
            </a:r>
            <a:r>
              <a:rPr lang="en-US" dirty="0" err="1"/>
              <a:t>Vitual</a:t>
            </a:r>
            <a:r>
              <a:rPr lang="en-US" dirty="0"/>
              <a:t> Camera follow=&gt;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BCBCE-3A48-4CE3-8758-FB572963C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128" y="3124861"/>
            <a:ext cx="3850815" cy="33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031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70</TotalTime>
  <Words>157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Helvetica Neue</vt:lpstr>
      <vt:lpstr>Tw Cen MT</vt:lpstr>
      <vt:lpstr>Droplet</vt:lpstr>
      <vt:lpstr>Cinemachine Follow Camera</vt:lpstr>
      <vt:lpstr>What Is Cinemachine?</vt:lpstr>
      <vt:lpstr>PowerPoint Presentation</vt:lpstr>
      <vt:lpstr>Add A Follow Camera</vt:lpstr>
      <vt:lpstr>Steps </vt:lpstr>
      <vt:lpstr>Install Cinemachine from Package Manager </vt:lpstr>
      <vt:lpstr>Add Cinemachine Brain component to camera </vt:lpstr>
      <vt:lpstr>Add Virtual Camera and rename it </vt:lpstr>
      <vt:lpstr>Point the Virtual Camera to follow the player </vt:lpstr>
      <vt:lpstr>Tune distance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Cinemachine Follow Camera</dc:title>
  <dc:creator>vishal sharma</dc:creator>
  <cp:lastModifiedBy>vishal sharma</cp:lastModifiedBy>
  <cp:revision>5</cp:revision>
  <dcterms:created xsi:type="dcterms:W3CDTF">2021-05-26T15:05:38Z</dcterms:created>
  <dcterms:modified xsi:type="dcterms:W3CDTF">2021-05-26T16:16:23Z</dcterms:modified>
</cp:coreProperties>
</file>