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5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59" r:id="rId6"/>
    <p:sldId id="265" r:id="rId7"/>
    <p:sldId id="266" r:id="rId8"/>
    <p:sldId id="261" r:id="rId9"/>
    <p:sldId id="262" r:id="rId10"/>
    <p:sldId id="267" r:id="rId11"/>
    <p:sldId id="268" r:id="rId12"/>
    <p:sldId id="264" r:id="rId13"/>
    <p:sldId id="273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3591"/>
  </p:normalViewPr>
  <p:slideViewPr>
    <p:cSldViewPr snapToGrid="0" snapToObjects="1">
      <p:cViewPr>
        <p:scale>
          <a:sx n="146" d="100"/>
          <a:sy n="146" d="100"/>
        </p:scale>
        <p:origin x="-3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51F04-5FA0-4248-88D0-28C66DD496C5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43C0-5561-3743-99DB-EFBB16948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3C0-5561-3743-99DB-EFBB169480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2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3C0-5561-3743-99DB-EFBB169480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7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3C0-5561-3743-99DB-EFBB169480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2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3C0-5561-3743-99DB-EFBB169480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3C0-5561-3743-99DB-EFBB169480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3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69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HarmJ0y/184f9822b195c52dd50c379ed3117993" TargetMode="External"/><Relationship Id="rId3" Type="http://schemas.openxmlformats.org/officeDocument/2006/relationships/hyperlink" Target="https://github.com/BloodHoundAD/BloodHound/wik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a394084(v=vs.85).aspx" TargetMode="External"/><Relationship Id="rId4" Type="http://schemas.openxmlformats.org/officeDocument/2006/relationships/hyperlink" Target="https://msdn.microsoft.com/en-us/library/aa772170(v=vs.85).aspx" TargetMode="External"/><Relationship Id="rId5" Type="http://schemas.openxmlformats.org/officeDocument/2006/relationships/hyperlink" Target="https://msdn.microsoft.com/en-us/library/windows/desktop/aa387292(v=vs.85).aspx" TargetMode="External"/><Relationship Id="rId6" Type="http://schemas.openxmlformats.org/officeDocument/2006/relationships/hyperlink" Target="https://www.youtube.com/watch?v=lxd2rerVsLo" TargetMode="External"/><Relationship Id="rId7" Type="http://schemas.openxmlformats.org/officeDocument/2006/relationships/hyperlink" Target="https://www.owasp.org/index.php/OWASP_Zed_Attack_Proxy_Projec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84" y="2214044"/>
            <a:ext cx="9144000" cy="2387600"/>
          </a:xfrm>
        </p:spPr>
        <p:txBody>
          <a:bodyPr>
            <a:noAutofit/>
          </a:bodyPr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smtClean="0"/>
              <a:t>Assessing Organizational Vulnerabilities w/ PowerShell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04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Auditing (System 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Network Auditing</a:t>
            </a:r>
          </a:p>
          <a:p>
            <a:pPr lvl="1"/>
            <a:r>
              <a:rPr lang="en-US" sz="3600" dirty="0" smtClean="0"/>
              <a:t>Local Admin w/ Active Directory Service Interfaces</a:t>
            </a:r>
          </a:p>
          <a:p>
            <a:pPr lvl="1"/>
            <a:r>
              <a:rPr lang="en-US" sz="3600" dirty="0"/>
              <a:t>Havoc </a:t>
            </a:r>
            <a:r>
              <a:rPr lang="en-US" sz="3600" dirty="0" smtClean="0"/>
              <a:t>Script</a:t>
            </a:r>
          </a:p>
          <a:p>
            <a:pPr lvl="1"/>
            <a:r>
              <a:rPr lang="en-US" sz="3600" dirty="0" err="1" smtClean="0"/>
              <a:t>PowerView</a:t>
            </a:r>
            <a:endParaRPr lang="en-US" sz="3600" dirty="0"/>
          </a:p>
          <a:p>
            <a:pPr lvl="2"/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gist.github.com/HarmJ0y/184f9822b195c52dd50c379ed3117993</a:t>
            </a:r>
            <a:endParaRPr lang="en-US" sz="2800" dirty="0" smtClean="0"/>
          </a:p>
          <a:p>
            <a:pPr lvl="1"/>
            <a:r>
              <a:rPr lang="en-US" sz="3600" dirty="0" err="1" smtClean="0"/>
              <a:t>BloodHound</a:t>
            </a:r>
            <a:endParaRPr lang="en-US" sz="4000" dirty="0" smtClean="0"/>
          </a:p>
          <a:p>
            <a:pPr lvl="2"/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github.com/BloodHoundAD/BloodHound/wiki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158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What can they do with it?</a:t>
            </a:r>
            <a:br>
              <a:rPr lang="en-US" sz="6600" dirty="0" smtClean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923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Track The Vulnerabilities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CVE Offline Searcher</a:t>
            </a:r>
          </a:p>
          <a:p>
            <a:pPr lvl="1"/>
            <a:r>
              <a:rPr lang="en-US" sz="4000" dirty="0" smtClean="0"/>
              <a:t>Operating Systems in Environment</a:t>
            </a:r>
          </a:p>
          <a:p>
            <a:pPr lvl="1"/>
            <a:r>
              <a:rPr lang="en-US" sz="4000" dirty="0" smtClean="0"/>
              <a:t>Applications in Environment</a:t>
            </a:r>
          </a:p>
          <a:p>
            <a:r>
              <a:rPr lang="en-US" sz="4400" dirty="0" smtClean="0"/>
              <a:t>Find Missing Windows Updates</a:t>
            </a:r>
          </a:p>
          <a:p>
            <a:r>
              <a:rPr lang="en-US" sz="4400" dirty="0" smtClean="0"/>
              <a:t>Unquoted Service Paths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Application Vulnerabilities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OWASP ZAP</a:t>
            </a:r>
            <a:endParaRPr lang="en-US" sz="4000" dirty="0" smtClean="0"/>
          </a:p>
          <a:p>
            <a:pPr lvl="1"/>
            <a:r>
              <a:rPr lang="en-US" sz="3600" dirty="0" smtClean="0"/>
              <a:t>Free tool from OWASP for scanning applications</a:t>
            </a:r>
          </a:p>
          <a:p>
            <a:pPr lvl="1"/>
            <a:r>
              <a:rPr lang="en-US" sz="3600" dirty="0" smtClean="0"/>
              <a:t>Invoke-</a:t>
            </a:r>
            <a:r>
              <a:rPr lang="en-US" sz="3600" dirty="0" err="1" smtClean="0"/>
              <a:t>RestMethod</a:t>
            </a:r>
            <a:r>
              <a:rPr lang="en-US" sz="3600" dirty="0" smtClean="0"/>
              <a:t> URL passed from API</a:t>
            </a:r>
          </a:p>
          <a:p>
            <a:r>
              <a:rPr lang="en-US" sz="4000" dirty="0" smtClean="0"/>
              <a:t>Vulnerability Scanner</a:t>
            </a:r>
          </a:p>
          <a:p>
            <a:pPr lvl="1"/>
            <a:r>
              <a:rPr lang="en-US" sz="3600" dirty="0" smtClean="0"/>
              <a:t>Look for Rest API’s</a:t>
            </a:r>
          </a:p>
          <a:p>
            <a:pPr lvl="1"/>
            <a:r>
              <a:rPr lang="en-US" sz="3600" dirty="0" smtClean="0"/>
              <a:t>Scan and automate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Now What?</a:t>
            </a:r>
            <a:br>
              <a:rPr lang="en-US" sz="6600" dirty="0" smtClean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23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Track the fixes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Rank the vulnerabilities</a:t>
            </a:r>
          </a:p>
          <a:p>
            <a:pPr lvl="1"/>
            <a:r>
              <a:rPr lang="en-US" sz="3600" dirty="0" smtClean="0"/>
              <a:t>MS Critical Rating</a:t>
            </a:r>
          </a:p>
          <a:p>
            <a:pPr lvl="1"/>
            <a:r>
              <a:rPr lang="en-US" sz="3600" dirty="0" smtClean="0"/>
              <a:t>National Vulnerability Database CVSS Score</a:t>
            </a:r>
          </a:p>
          <a:p>
            <a:r>
              <a:rPr lang="en-US" sz="4000" dirty="0"/>
              <a:t>Follow up</a:t>
            </a:r>
          </a:p>
          <a:p>
            <a:pPr lvl="1"/>
            <a:r>
              <a:rPr lang="en-US" sz="3600" dirty="0"/>
              <a:t>It’s a cycle</a:t>
            </a:r>
          </a:p>
          <a:p>
            <a:pPr lvl="1"/>
            <a:r>
              <a:rPr lang="en-US" sz="3600" dirty="0"/>
              <a:t>As processes improve integrate more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Further Reading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Win32 WMI Classes</a:t>
            </a:r>
          </a:p>
          <a:p>
            <a:pPr lvl="1"/>
            <a:r>
              <a:rPr lang="en-US" sz="2000" dirty="0">
                <a:hlinkClick r:id="rId3"/>
              </a:rPr>
              <a:t>https://msdn.microsoft.com/en-us/library/aa394084(v=vs.85).</a:t>
            </a:r>
            <a:r>
              <a:rPr lang="en-US" sz="2000" dirty="0" smtClean="0">
                <a:hlinkClick r:id="rId3"/>
              </a:rPr>
              <a:t>aspx</a:t>
            </a:r>
            <a:endParaRPr lang="en-US" sz="2000" dirty="0" smtClean="0"/>
          </a:p>
          <a:p>
            <a:r>
              <a:rPr lang="en-US" dirty="0" smtClean="0"/>
              <a:t>ADSI</a:t>
            </a:r>
          </a:p>
          <a:p>
            <a:pPr lvl="1"/>
            <a:r>
              <a:rPr lang="en-US" sz="2000" dirty="0">
                <a:hlinkClick r:id="rId4"/>
              </a:rPr>
              <a:t>https://msdn.microsoft.com/en-us/library/aa772170(v=vs.85).</a:t>
            </a:r>
            <a:r>
              <a:rPr lang="en-US" sz="2000" dirty="0" smtClean="0">
                <a:hlinkClick r:id="rId4"/>
              </a:rPr>
              <a:t>aspx</a:t>
            </a:r>
            <a:endParaRPr lang="en-US" sz="2000" dirty="0" smtClean="0"/>
          </a:p>
          <a:p>
            <a:r>
              <a:rPr lang="en-US" dirty="0" smtClean="0"/>
              <a:t>Windows Update API</a:t>
            </a:r>
          </a:p>
          <a:p>
            <a:pPr lvl="1"/>
            <a:r>
              <a:rPr lang="en-US" sz="2000" dirty="0">
                <a:hlinkClick r:id="rId5"/>
              </a:rPr>
              <a:t>https://msdn.microsoft.com/en-us/library/windows/desktop/aa387292(v=vs.85).</a:t>
            </a:r>
            <a:r>
              <a:rPr lang="en-US" sz="2000" dirty="0" smtClean="0">
                <a:hlinkClick r:id="rId5"/>
              </a:rPr>
              <a:t>aspx</a:t>
            </a:r>
            <a:endParaRPr lang="en-US" sz="2000" dirty="0" smtClean="0"/>
          </a:p>
          <a:p>
            <a:r>
              <a:rPr lang="en-US" dirty="0" smtClean="0"/>
              <a:t>6 Degrees of Domain Admin (</a:t>
            </a:r>
            <a:r>
              <a:rPr lang="en-US" dirty="0" err="1" smtClean="0"/>
              <a:t>BloodHound</a:t>
            </a:r>
            <a:r>
              <a:rPr lang="en-US" dirty="0" smtClean="0"/>
              <a:t> Overview)</a:t>
            </a:r>
          </a:p>
          <a:p>
            <a:pPr lvl="1"/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www.youtube.com/watch?v=lxd2rerVsLo</a:t>
            </a:r>
            <a:endParaRPr lang="en-US" sz="2000" dirty="0" smtClean="0"/>
          </a:p>
          <a:p>
            <a:r>
              <a:rPr lang="en-US" dirty="0" err="1" smtClean="0"/>
              <a:t>Owasp</a:t>
            </a:r>
            <a:r>
              <a:rPr lang="en-US" dirty="0" smtClean="0"/>
              <a:t> ZAP</a:t>
            </a:r>
          </a:p>
          <a:p>
            <a:pPr lvl="1"/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www.owasp.org/index.php/OWASP_Zed_Attack_Proxy_Project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Contact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Email: justin.williams@owasp.org</a:t>
            </a:r>
          </a:p>
          <a:p>
            <a:r>
              <a:rPr lang="en-US" sz="4000" dirty="0" err="1" smtClean="0"/>
              <a:t>Github</a:t>
            </a:r>
            <a:r>
              <a:rPr lang="en-US" sz="4000" dirty="0" smtClean="0"/>
              <a:t>: </a:t>
            </a:r>
            <a:r>
              <a:rPr lang="en-US" sz="3600" dirty="0" smtClean="0"/>
              <a:t>https</a:t>
            </a:r>
            <a:r>
              <a:rPr lang="en-US" sz="3600" dirty="0"/>
              <a:t>://</a:t>
            </a:r>
            <a:r>
              <a:rPr lang="en-US" sz="3600" dirty="0" smtClean="0"/>
              <a:t>github.com/fpieces</a:t>
            </a:r>
          </a:p>
          <a:p>
            <a:r>
              <a:rPr lang="en-US" sz="3600" dirty="0" smtClean="0"/>
              <a:t>Twitter: @</a:t>
            </a:r>
            <a:r>
              <a:rPr lang="en-US" sz="3600" dirty="0" err="1" smtClean="0"/>
              <a:t>fpieces</a:t>
            </a:r>
            <a:endParaRPr lang="en-US" sz="3600" dirty="0" smtClean="0"/>
          </a:p>
          <a:p>
            <a:r>
              <a:rPr lang="en-US" sz="4000" dirty="0" err="1" smtClean="0"/>
              <a:t>OmaSec</a:t>
            </a:r>
            <a:r>
              <a:rPr lang="en-US" sz="4000" dirty="0"/>
              <a:t>:  https://</a:t>
            </a:r>
            <a:r>
              <a:rPr lang="en-US" sz="4000" dirty="0" smtClean="0"/>
              <a:t>omasec.herokuapp.com</a:t>
            </a:r>
            <a:endParaRPr lang="en-US" sz="4000" dirty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917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About Me: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Started in computers as bench technician</a:t>
            </a:r>
          </a:p>
          <a:p>
            <a:r>
              <a:rPr lang="en-US" sz="4000" dirty="0" smtClean="0"/>
              <a:t>After 4 years of that, moved to Pro IT</a:t>
            </a:r>
          </a:p>
          <a:p>
            <a:r>
              <a:rPr lang="en-US" sz="4000" dirty="0" smtClean="0"/>
              <a:t>OWASP Omaha Chapter Co Leader</a:t>
            </a:r>
          </a:p>
          <a:p>
            <a:r>
              <a:rPr lang="en-US" sz="4000" dirty="0"/>
              <a:t>Information Security </a:t>
            </a:r>
            <a:r>
              <a:rPr lang="en-US" sz="4000" dirty="0" smtClean="0"/>
              <a:t>Analyst</a:t>
            </a:r>
          </a:p>
          <a:p>
            <a:pPr lvl="1"/>
            <a:r>
              <a:rPr lang="en-US" sz="3600" dirty="0" smtClean="0"/>
              <a:t>Work in defense mostly</a:t>
            </a:r>
          </a:p>
          <a:p>
            <a:pPr lvl="1"/>
            <a:r>
              <a:rPr lang="en-US" sz="3600" dirty="0" smtClean="0"/>
              <a:t>Love reading offense</a:t>
            </a:r>
          </a:p>
          <a:p>
            <a:r>
              <a:rPr lang="en-US" sz="4000" dirty="0" smtClean="0"/>
              <a:t>.NET, DB, &amp; </a:t>
            </a:r>
            <a:r>
              <a:rPr lang="en-US" sz="4000" dirty="0" err="1" smtClean="0"/>
              <a:t>SysAdmin</a:t>
            </a:r>
            <a:r>
              <a:rPr lang="en-US" sz="4000" dirty="0" smtClean="0"/>
              <a:t> background got me working in PowerShell</a:t>
            </a:r>
          </a:p>
        </p:txBody>
      </p:sp>
    </p:spTree>
    <p:extLst>
      <p:ext uri="{BB962C8B-B14F-4D97-AF65-F5344CB8AC3E}">
        <p14:creationId xmlns:p14="http://schemas.microsoft.com/office/powerpoint/2010/main" val="8592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Getting Started w/ Vulnerabilities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Gathering system information</a:t>
            </a:r>
          </a:p>
          <a:p>
            <a:r>
              <a:rPr lang="en-US" sz="4000" dirty="0" smtClean="0"/>
              <a:t>Gathering user information</a:t>
            </a:r>
          </a:p>
          <a:p>
            <a:r>
              <a:rPr lang="en-US" sz="4000" dirty="0" smtClean="0"/>
              <a:t>Gathering installed applications</a:t>
            </a:r>
          </a:p>
          <a:p>
            <a:r>
              <a:rPr lang="en-US" sz="4000" dirty="0" smtClean="0"/>
              <a:t>Gathering installed updates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Start slow to not get overwhelmed</a:t>
            </a:r>
          </a:p>
        </p:txBody>
      </p:sp>
    </p:spTree>
    <p:extLst>
      <p:ext uri="{BB962C8B-B14F-4D97-AF65-F5344CB8AC3E}">
        <p14:creationId xmlns:p14="http://schemas.microsoft.com/office/powerpoint/2010/main" val="1389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What are the things?</a:t>
            </a:r>
            <a:br>
              <a:rPr lang="en-US" sz="6600" dirty="0" smtClean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779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Get The List of Assets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Active Directory</a:t>
            </a:r>
          </a:p>
          <a:p>
            <a:pPr lvl="1"/>
            <a:r>
              <a:rPr lang="en-US" sz="4000" dirty="0" smtClean="0"/>
              <a:t>Use AD Cmdlets (if installed)</a:t>
            </a:r>
          </a:p>
          <a:p>
            <a:pPr lvl="1"/>
            <a:r>
              <a:rPr lang="en-US" sz="4000" dirty="0" err="1" smtClean="0"/>
              <a:t>DirectoryServices</a:t>
            </a:r>
            <a:r>
              <a:rPr lang="en-US" sz="4000" dirty="0" smtClean="0"/>
              <a:t> .NET Namespace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What do we actually have?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Use WMI to get more details about system</a:t>
            </a:r>
          </a:p>
          <a:p>
            <a:r>
              <a:rPr lang="en-US" sz="4000" dirty="0" smtClean="0"/>
              <a:t>Useful Win32 WMI Classes</a:t>
            </a:r>
          </a:p>
          <a:p>
            <a:pPr lvl="1"/>
            <a:r>
              <a:rPr lang="en-US" sz="3600" dirty="0" smtClean="0"/>
              <a:t>Win32_Computer System</a:t>
            </a:r>
          </a:p>
          <a:p>
            <a:pPr lvl="1"/>
            <a:r>
              <a:rPr lang="en-US" sz="3600" dirty="0" smtClean="0"/>
              <a:t>Win32_OperatingSystem</a:t>
            </a:r>
          </a:p>
          <a:p>
            <a:pPr lvl="1"/>
            <a:r>
              <a:rPr lang="en-US" sz="3600" dirty="0" smtClean="0"/>
              <a:t>Win32_Bios</a:t>
            </a:r>
          </a:p>
          <a:p>
            <a:pPr lvl="1"/>
            <a:r>
              <a:rPr lang="en-US" sz="3600" dirty="0" smtClean="0"/>
              <a:t>Win32_NetworkAdapter(Configuration)</a:t>
            </a:r>
            <a:endParaRPr lang="en-US" sz="4000" dirty="0" smtClean="0"/>
          </a:p>
          <a:p>
            <a:r>
              <a:rPr lang="en-US" sz="4000" dirty="0" smtClean="0"/>
              <a:t>Can dump information to database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Find Installed Software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START SMALL!</a:t>
            </a:r>
          </a:p>
          <a:p>
            <a:pPr lvl="1"/>
            <a:r>
              <a:rPr lang="en-US" sz="3600" dirty="0" smtClean="0"/>
              <a:t>Java Install Directory</a:t>
            </a:r>
          </a:p>
          <a:p>
            <a:pPr lvl="2"/>
            <a:r>
              <a:rPr lang="en-US" sz="3200" dirty="0" smtClean="0"/>
              <a:t>C:\</a:t>
            </a:r>
            <a:r>
              <a:rPr lang="en-US" sz="3200" dirty="0" err="1" smtClean="0"/>
              <a:t>ProgramFiles</a:t>
            </a:r>
            <a:r>
              <a:rPr lang="en-US" sz="3200" dirty="0" smtClean="0"/>
              <a:t>\Java\</a:t>
            </a:r>
            <a:r>
              <a:rPr lang="en-US" sz="3200" dirty="0" err="1" smtClean="0"/>
              <a:t>jre</a:t>
            </a:r>
            <a:r>
              <a:rPr lang="mr-IN" sz="3200" dirty="0" smtClean="0"/>
              <a:t>…</a:t>
            </a:r>
            <a:r>
              <a:rPr lang="en-US" sz="3200" dirty="0" smtClean="0"/>
              <a:t>\bin\</a:t>
            </a:r>
            <a:r>
              <a:rPr lang="en-US" sz="3200" dirty="0" err="1" smtClean="0"/>
              <a:t>java.exe</a:t>
            </a:r>
            <a:endParaRPr lang="en-US" sz="3200" dirty="0" smtClean="0"/>
          </a:p>
          <a:p>
            <a:pPr lvl="1"/>
            <a:r>
              <a:rPr lang="en-US" sz="3600" dirty="0" smtClean="0"/>
              <a:t>Flash Install Directory</a:t>
            </a:r>
          </a:p>
          <a:p>
            <a:pPr lvl="2"/>
            <a:r>
              <a:rPr lang="en-US" sz="3200" dirty="0" smtClean="0"/>
              <a:t>C:\Windows\System32\</a:t>
            </a:r>
            <a:r>
              <a:rPr lang="en-US" sz="3200" dirty="0" err="1" smtClean="0"/>
              <a:t>Macromed</a:t>
            </a:r>
            <a:r>
              <a:rPr lang="en-US" sz="3200" dirty="0" smtClean="0"/>
              <a:t>\</a:t>
            </a:r>
            <a:r>
              <a:rPr lang="en-US" sz="3200" dirty="0" err="1" smtClean="0"/>
              <a:t>Flash.ocx</a:t>
            </a:r>
            <a:endParaRPr lang="en-US" sz="3600" dirty="0"/>
          </a:p>
          <a:p>
            <a:r>
              <a:rPr lang="en-US" sz="4000" dirty="0" smtClean="0"/>
              <a:t>Don</a:t>
            </a:r>
            <a:r>
              <a:rPr lang="mr-IN" sz="4000" dirty="0" smtClean="0"/>
              <a:t>’</a:t>
            </a:r>
            <a:r>
              <a:rPr lang="en-US" sz="4000" dirty="0" smtClean="0"/>
              <a:t>t forget 32 bit directories</a:t>
            </a:r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72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Who can do what?</a:t>
            </a:r>
            <a:br>
              <a:rPr lang="en-US" sz="6600" dirty="0" smtClean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646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AD Group Memberships</a:t>
            </a:r>
          </a:p>
          <a:p>
            <a:pPr lvl="1"/>
            <a:r>
              <a:rPr lang="en-US" sz="3200" dirty="0" smtClean="0"/>
              <a:t>Get-</a:t>
            </a:r>
            <a:r>
              <a:rPr lang="en-US" sz="3200" dirty="0" err="1" smtClean="0"/>
              <a:t>ADGroupMember</a:t>
            </a:r>
            <a:r>
              <a:rPr lang="en-US" sz="3200" dirty="0" smtClean="0"/>
              <a:t> “Domain Admins” -Recursive</a:t>
            </a:r>
          </a:p>
          <a:p>
            <a:pPr lvl="1"/>
            <a:r>
              <a:rPr lang="en-US" sz="3200" dirty="0" smtClean="0"/>
              <a:t>Monitor (Alert) on Group Membership changes</a:t>
            </a:r>
          </a:p>
          <a:p>
            <a:pPr lvl="2"/>
            <a:r>
              <a:rPr lang="en-US" sz="2800" dirty="0" err="1" smtClean="0"/>
              <a:t>EventID</a:t>
            </a:r>
            <a:r>
              <a:rPr lang="en-US" sz="2800" dirty="0" smtClean="0"/>
              <a:t> 5136 in Security Logs</a:t>
            </a:r>
          </a:p>
          <a:p>
            <a:pPr lvl="2"/>
            <a:r>
              <a:rPr lang="en-US" sz="2800" dirty="0" smtClean="0"/>
              <a:t>Get-</a:t>
            </a:r>
            <a:r>
              <a:rPr lang="en-US" sz="2800" dirty="0" err="1" smtClean="0"/>
              <a:t>WinEvent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827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7669</TotalTime>
  <Words>350</Words>
  <Application>Microsoft Macintosh PowerPoint</Application>
  <PresentationFormat>Widescreen</PresentationFormat>
  <Paragraphs>94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    Assessing Organizational Vulnerabilities w/ PowerShell</vt:lpstr>
      <vt:lpstr>About Me:</vt:lpstr>
      <vt:lpstr>Getting Started w/ Vulnerabilities</vt:lpstr>
      <vt:lpstr>What are the things? </vt:lpstr>
      <vt:lpstr>Get The List of Assets</vt:lpstr>
      <vt:lpstr>What do we actually have?</vt:lpstr>
      <vt:lpstr>Find Installed Software</vt:lpstr>
      <vt:lpstr>Who can do what? </vt:lpstr>
      <vt:lpstr>USER Auditing</vt:lpstr>
      <vt:lpstr>USER Auditing (System Level)</vt:lpstr>
      <vt:lpstr>What can they do with it? </vt:lpstr>
      <vt:lpstr>Track The Vulnerabilities</vt:lpstr>
      <vt:lpstr>Application Vulnerabilities</vt:lpstr>
      <vt:lpstr>Now What? </vt:lpstr>
      <vt:lpstr>Track the fixes</vt:lpstr>
      <vt:lpstr>Further Reading</vt:lpstr>
      <vt:lpstr>Contact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Management w/ PowerShell</dc:title>
  <dc:creator>Justin Williams</dc:creator>
  <cp:lastModifiedBy>Justin Williams</cp:lastModifiedBy>
  <cp:revision>38</cp:revision>
  <dcterms:created xsi:type="dcterms:W3CDTF">2017-06-22T14:54:10Z</dcterms:created>
  <dcterms:modified xsi:type="dcterms:W3CDTF">2017-06-28T00:19:22Z</dcterms:modified>
</cp:coreProperties>
</file>