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09" r:id="rId52"/>
    <p:sldId id="410" r:id="rId53"/>
    <p:sldId id="463" r:id="rId54"/>
    <p:sldId id="478" r:id="rId55"/>
    <p:sldId id="444" r:id="rId56"/>
    <p:sldId id="439" r:id="rId57"/>
    <p:sldId id="440" r:id="rId58"/>
    <p:sldId id="441" r:id="rId59"/>
    <p:sldId id="442" r:id="rId60"/>
    <p:sldId id="443" r:id="rId61"/>
  </p:sldIdLst>
  <p:sldSz cx="9144000" cy="6858000" type="screen4x3"/>
  <p:notesSz cx="7077075" cy="9363075"/>
  <p:custShowLst>
    <p:custShow name="Custom Show 1" id="0">
      <p:sldLst>
        <p:sld r:id="rId4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Grid="0">
      <p:cViewPr varScale="1">
        <p:scale>
          <a:sx n="124" d="100"/>
          <a:sy n="124" d="100"/>
        </p:scale>
        <p:origin x="816" y="16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E.g., 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Records with a specified value in the attribute</a:t>
            </a:r>
          </a:p>
          <a:p>
            <a:pPr lvl="1"/>
            <a:r>
              <a:rPr lang="en-US" altLang="en-US" dirty="0"/>
              <a:t>Records 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9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E.g., 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E.g., gender, country, state, …</a:t>
            </a:r>
          </a:p>
          <a:p>
            <a:pPr lvl="1"/>
            <a:r>
              <a:rPr lang="en-US" altLang="en-US" dirty="0"/>
              <a:t>E.g., 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otherwise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E.g.,   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 100110  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E.g., 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E.g., 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76023</TotalTime>
  <Words>4897</Words>
  <Application>Microsoft Macintosh PowerPoint</Application>
  <PresentationFormat>On-screen Show (4:3)</PresentationFormat>
  <Paragraphs>494</Paragraphs>
  <Slides>60</Slides>
  <Notes>48</Notes>
  <HiddenSlides>6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Indices on Multiple Keys</vt:lpstr>
      <vt:lpstr>Indices on Multiple Attributes</vt:lpstr>
      <vt:lpstr>Other Features</vt:lpstr>
      <vt:lpstr>Creation of Indices</vt:lpstr>
      <vt:lpstr>Index Definition in SQL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Jeremy Brown</cp:lastModifiedBy>
  <cp:revision>340</cp:revision>
  <cp:lastPrinted>2019-06-24T14:40:34Z</cp:lastPrinted>
  <dcterms:created xsi:type="dcterms:W3CDTF">2009-12-23T00:01:06Z</dcterms:created>
  <dcterms:modified xsi:type="dcterms:W3CDTF">2020-08-24T14:04:00Z</dcterms:modified>
</cp:coreProperties>
</file>