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Bodoni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mx8bWIj4gMKphE92Fu9w7SHQc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Arvo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Bodoni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doni-boldItalic.fntdata"/><Relationship Id="rId30" Type="http://schemas.openxmlformats.org/officeDocument/2006/relationships/font" Target="fonts/Bodon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76" name="Google Shape;76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22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22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22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88" name="Google Shape;88;p22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2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95" name="Google Shape;95;p23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9" name="Google Shape;99;p24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6" name="Google Shape;126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8" name="Google Shape;128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30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30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30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30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30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30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30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0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5" name="Google Shape;145;p30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7" name="Google Shape;147;p30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7" name="Google Shape;17;p13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81ECE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53" name="Google Shape;153;p31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3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3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2" name="Google Shape;162;p3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6" name="Google Shape;166;p3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1" name="Google Shape;171;p3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rgbClr val="81ECE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14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14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1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16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17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6" name="Google Shape;46;p17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17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7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7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8" name="Google Shape;58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8" name="Google Shape;68;p2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70" name="Google Shape;70;p2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b="0" i="0" sz="14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b="0" i="0" sz="14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b="0" i="0" sz="13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b="0" i="0" sz="13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b="0" i="0" sz="12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b="0" i="0" sz="12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b="0" i="0" sz="11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b="0" i="0" sz="11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b="0" i="0" sz="1000" u="none" cap="none" strike="noStrik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VS Code Pets</a:t>
            </a:r>
            <a:endParaRPr/>
          </a:p>
        </p:txBody>
      </p:sp>
      <p:pic>
        <p:nvPicPr>
          <p:cNvPr id="185" name="Google Shape;1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1325" y="30476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 txBox="1"/>
          <p:nvPr/>
        </p:nvSpPr>
        <p:spPr>
          <a:xfrm>
            <a:off x="3730300" y="3047675"/>
            <a:ext cx="19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CSCI 471 - Section 1 </a:t>
            </a:r>
            <a:endParaRPr b="0" i="0" sz="1400" u="none" cap="none" strike="noStrik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rPr>
              <a:t>Alex Iacob</a:t>
            </a:r>
            <a:endParaRPr b="0" i="0" sz="1400" u="none" cap="none" strike="noStrike">
              <a:solidFill>
                <a:srgbClr val="0000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idx="1" type="subTitle"/>
          </p:nvPr>
        </p:nvSpPr>
        <p:spPr>
          <a:xfrm>
            <a:off x="1873200" y="1771650"/>
            <a:ext cx="539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0" y="0"/>
            <a:ext cx="91440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Introduction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2" y="1404250"/>
            <a:ext cx="8017374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Created by Anthony Shaw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Over 200,000 downloads</a:t>
            </a:r>
            <a:endParaRPr/>
          </a:p>
        </p:txBody>
      </p:sp>
      <p:sp>
        <p:nvSpPr>
          <p:cNvPr id="198" name="Google Shape;198;p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Completely free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Actively getting new features</a:t>
            </a:r>
            <a:endParaRPr/>
          </a:p>
        </p:txBody>
      </p:sp>
      <p:sp>
        <p:nvSpPr>
          <p:cNvPr id="199" name="Google Shape;199;p3"/>
          <p:cNvSpPr txBox="1"/>
          <p:nvPr>
            <p:ph idx="4" type="title"/>
          </p:nvPr>
        </p:nvSpPr>
        <p:spPr>
          <a:xfrm>
            <a:off x="0" y="383700"/>
            <a:ext cx="9144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idx="1" type="body"/>
          </p:nvPr>
        </p:nvSpPr>
        <p:spPr>
          <a:xfrm>
            <a:off x="1633500" y="1382425"/>
            <a:ext cx="5877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All documentation can be found at: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https://tonybaloney.github.io/vscode-pets/</a:t>
            </a:r>
            <a:endParaRPr/>
          </a:p>
        </p:txBody>
      </p:sp>
      <p:sp>
        <p:nvSpPr>
          <p:cNvPr id="205" name="Google Shape;205;p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Documentation</a:t>
            </a:r>
            <a:endParaRPr/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00" y="2065525"/>
            <a:ext cx="5801596" cy="24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Features</a:t>
            </a:r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78375"/>
            <a:ext cx="64008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850" y="3014675"/>
            <a:ext cx="2400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Features</a:t>
            </a:r>
            <a:endParaRPr/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50" y="1405600"/>
            <a:ext cx="63150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850" y="3014675"/>
            <a:ext cx="2319489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Features</a:t>
            </a:r>
            <a:endParaRPr/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377025"/>
            <a:ext cx="64389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4225" y="3014675"/>
            <a:ext cx="22955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s" sz="9600"/>
              <a:t>Demo</a:t>
            </a:r>
            <a:endParaRPr sz="9600"/>
          </a:p>
        </p:txBody>
      </p:sp>
      <p:sp>
        <p:nvSpPr>
          <p:cNvPr id="233" name="Google Shape;233;p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/>
              <a:t>User Satisfaction</a:t>
            </a:r>
            <a:endParaRPr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424" y="1413650"/>
            <a:ext cx="5271140" cy="31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