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1554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6048" userDrawn="1">
          <p15:clr>
            <a:srgbClr val="A4A3A4"/>
          </p15:clr>
        </p15:guide>
        <p15:guide id="4" orient="horz" pos="9504" userDrawn="1">
          <p15:clr>
            <a:srgbClr val="A4A3A4"/>
          </p15:clr>
        </p15:guide>
        <p15:guide id="5" orient="horz" pos="313" userDrawn="1">
          <p15:clr>
            <a:srgbClr val="A4A3A4"/>
          </p15:clr>
        </p15:guide>
        <p15:guide id="6" pos="2208" userDrawn="1">
          <p15:clr>
            <a:srgbClr val="A4A3A4"/>
          </p15:clr>
        </p15:guide>
        <p15:guide id="7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D21"/>
    <a:srgbClr val="F36C21"/>
    <a:srgbClr val="E9823B"/>
    <a:srgbClr val="E7782C"/>
    <a:srgbClr val="F08A00"/>
    <a:srgbClr val="319B42"/>
    <a:srgbClr val="88BFE6"/>
    <a:srgbClr val="009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4685"/>
  </p:normalViewPr>
  <p:slideViewPr>
    <p:cSldViewPr snapToGrid="0" snapToObjects="1" showGuides="1">
      <p:cViewPr>
        <p:scale>
          <a:sx n="50" d="100"/>
          <a:sy n="50" d="100"/>
        </p:scale>
        <p:origin x="2126" y="-394"/>
      </p:cViewPr>
      <p:guideLst>
        <p:guide orient="horz" pos="3288"/>
        <p:guide pos="288"/>
        <p:guide pos="6048"/>
        <p:guide orient="horz" pos="9504"/>
        <p:guide orient="horz" pos="313"/>
        <p:guide pos="2208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2953-B88B-2647-9679-333FAAF0A1B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51EF-8CF8-294A-80DA-05F1581F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x students crowded around a table looking at a paper and car parts.">
            <a:extLst>
              <a:ext uri="{FF2B5EF4-FFF2-40B4-BE49-F238E27FC236}">
                <a16:creationId xmlns:a16="http://schemas.microsoft.com/office/drawing/2014/main" id="{E3C6C7DD-C075-9C65-4B5E-B1B63BC9F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2" y="323175"/>
            <a:ext cx="9128357" cy="608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31"/>
          <p:cNvSpPr/>
          <p:nvPr/>
        </p:nvSpPr>
        <p:spPr>
          <a:xfrm>
            <a:off x="6159500" y="7874000"/>
            <a:ext cx="3441700" cy="3441700"/>
          </a:xfrm>
          <a:custGeom>
            <a:avLst/>
            <a:gdLst>
              <a:gd name="connsiteX0" fmla="*/ 0 w 3441700"/>
              <a:gd name="connsiteY0" fmla="*/ 0 h 3441700"/>
              <a:gd name="connsiteX1" fmla="*/ 1308100 w 3441700"/>
              <a:gd name="connsiteY1" fmla="*/ 0 h 3441700"/>
              <a:gd name="connsiteX2" fmla="*/ 3441700 w 3441700"/>
              <a:gd name="connsiteY2" fmla="*/ 2133600 h 3441700"/>
              <a:gd name="connsiteX3" fmla="*/ 3441700 w 3441700"/>
              <a:gd name="connsiteY3" fmla="*/ 3441700 h 3441700"/>
              <a:gd name="connsiteX4" fmla="*/ 2108200 w 3441700"/>
              <a:gd name="connsiteY4" fmla="*/ 3441700 h 3441700"/>
              <a:gd name="connsiteX5" fmla="*/ 0 w 3441700"/>
              <a:gd name="connsiteY5" fmla="*/ 1333500 h 3441700"/>
              <a:gd name="connsiteX6" fmla="*/ 0 w 3441700"/>
              <a:gd name="connsiteY6" fmla="*/ 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1700" h="3441700">
                <a:moveTo>
                  <a:pt x="0" y="0"/>
                </a:moveTo>
                <a:lnTo>
                  <a:pt x="1308100" y="0"/>
                </a:lnTo>
                <a:lnTo>
                  <a:pt x="3441700" y="2133600"/>
                </a:lnTo>
                <a:lnTo>
                  <a:pt x="3441700" y="3441700"/>
                </a:lnTo>
                <a:lnTo>
                  <a:pt x="2108200" y="34417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6D2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23394" y="12243660"/>
            <a:ext cx="1188850" cy="8679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23394" y="13252340"/>
            <a:ext cx="1188850" cy="8679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4661" y="12242369"/>
            <a:ext cx="1188850" cy="8679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4661" y="13251049"/>
            <a:ext cx="1188850" cy="8679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27848" y="12242369"/>
            <a:ext cx="1188850" cy="8679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7848" y="13251049"/>
            <a:ext cx="1188850" cy="8679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9710" y="11522456"/>
            <a:ext cx="267345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F36D21"/>
                </a:solidFill>
                <a:latin typeface="Arial" charset="0"/>
                <a:ea typeface="Arial" charset="0"/>
                <a:cs typeface="Arial" charset="0"/>
              </a:rPr>
              <a:t>Event Information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2843" y="11948662"/>
            <a:ext cx="27508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23394" y="11948662"/>
            <a:ext cx="38933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05200" y="11948662"/>
            <a:ext cx="19502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2876" y="11522456"/>
            <a:ext cx="202252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F36D21"/>
                </a:solidFill>
                <a:latin typeface="Arial" charset="0"/>
                <a:ea typeface="Arial" charset="0"/>
                <a:cs typeface="Arial" charset="0"/>
              </a:rPr>
              <a:t>Event Information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31159" y="11522456"/>
            <a:ext cx="202252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F36D21"/>
                </a:solidFill>
                <a:latin typeface="Arial" charset="0"/>
                <a:ea typeface="Arial" charset="0"/>
                <a:cs typeface="Arial" charset="0"/>
              </a:rPr>
              <a:t>Sponsors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0736" y="6029681"/>
            <a:ext cx="7858464" cy="570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800" dirty="0">
                <a:latin typeface="Arial" charset="0"/>
                <a:ea typeface="Arial" charset="0"/>
                <a:cs typeface="Arial" charset="0"/>
              </a:rPr>
              <a:t>RIT 365 </a:t>
            </a:r>
          </a:p>
          <a:p>
            <a:r>
              <a:rPr lang="en-US" sz="8800" dirty="0">
                <a:latin typeface="Arial" charset="0"/>
                <a:ea typeface="Arial" charset="0"/>
                <a:cs typeface="Arial" charset="0"/>
              </a:rPr>
              <a:t>   gives new experiences          	for students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32876" y="12188997"/>
            <a:ext cx="2022527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0" i="0" dirty="0">
                <a:solidFill>
                  <a:srgbClr val="212529"/>
                </a:solidFill>
                <a:effectLst/>
                <a:latin typeface="Helvetica Neue"/>
              </a:rPr>
              <a:t>Students entering their first year of college face many unknowns. But a unique program at Rochester Institute of Technology helps new students learn more about college life, their peers, and themselves.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8300" y="12158553"/>
            <a:ext cx="267345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JULY 11, 2077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8300" y="12486873"/>
            <a:ext cx="267345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1:00–8:00 PM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1626" y="12869883"/>
            <a:ext cx="2673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charset="0"/>
                <a:ea typeface="Arial" charset="0"/>
                <a:cs typeface="Arial" charset="0"/>
              </a:rPr>
              <a:t>Golisano 1500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4326" y="13761438"/>
            <a:ext cx="2673456" cy="323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b="1" dirty="0" err="1">
                <a:latin typeface="Arial" charset="0"/>
                <a:ea typeface="Arial" charset="0"/>
                <a:cs typeface="Arial" charset="0"/>
              </a:rPr>
              <a:t>rit.edu.events</a:t>
            </a:r>
            <a:endParaRPr lang="en-US" sz="15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ECF4976-5415-FA44-AFA2-9BCECCC23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4544933"/>
            <a:ext cx="3735349" cy="66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62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 Spoto</dc:creator>
  <cp:lastModifiedBy>Alex Iacob</cp:lastModifiedBy>
  <cp:revision>16</cp:revision>
  <dcterms:created xsi:type="dcterms:W3CDTF">2019-02-16T15:29:16Z</dcterms:created>
  <dcterms:modified xsi:type="dcterms:W3CDTF">2022-11-28T16:20:48Z</dcterms:modified>
</cp:coreProperties>
</file>