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88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-4630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2497629" y="46300"/>
            <a:ext cx="9985472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     CHOKI STORE</a:t>
            </a:r>
          </a:p>
          <a:p>
            <a:pPr marL="0" indent="0">
              <a:lnSpc>
                <a:spcPts val="8384"/>
              </a:lnSpc>
              <a:buNone/>
            </a:pPr>
            <a:r>
              <a:rPr lang="en-US" sz="720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TIENDA ONLINE</a:t>
            </a:r>
            <a:endParaRPr lang="en-US" sz="7200" dirty="0"/>
          </a:p>
        </p:txBody>
      </p:sp>
      <p:sp>
        <p:nvSpPr>
          <p:cNvPr id="6" name="Text 3"/>
          <p:cNvSpPr/>
          <p:nvPr/>
        </p:nvSpPr>
        <p:spPr>
          <a:xfrm>
            <a:off x="3607236" y="2078273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Choki</a:t>
            </a: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store es una tienda online que te ofrece una amplia variedad de zapatos para todos los gustos y ocasiones.</a:t>
            </a:r>
            <a:endParaRPr lang="en-US" sz="1944" dirty="0"/>
          </a:p>
        </p:txBody>
      </p:sp>
      <p:pic>
        <p:nvPicPr>
          <p:cNvPr id="9" name="Imagen 8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428BE0F4-B447-2FBE-0F06-C0BF4A0F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11" y="2919970"/>
            <a:ext cx="12258317" cy="5309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64037" y="180796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Navega fácilmente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Categorías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Encuentra fácilmente lo que buscas con nuestras categorías bien definidas. Desde tenis casuales hasta zapatos formales, la página web te permite navegar sin complicaciones.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Filtros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82916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Refina tu búsqueda con filtros por precio, marca, color y otros criterios para encontrar el calzado perfecto. Optimiza tu búsqueda con filtros inteligentes.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Imágenes detalladas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2916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Visualiza cada par de zapatos en detalle con imágenes de alta calidad. Observa los detalles del diseño, la textura y el estilo de cada zapato.</a:t>
            </a:r>
            <a:endParaRPr lang="en-US" sz="1944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Text 2"/>
          <p:cNvSpPr/>
          <p:nvPr/>
        </p:nvSpPr>
        <p:spPr>
          <a:xfrm>
            <a:off x="6350437" y="181879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Compra segura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3238262"/>
            <a:ext cx="555427" cy="555427"/>
          </a:xfrm>
          <a:prstGeom prst="roundRect">
            <a:avLst>
              <a:gd name="adj" fmla="val 800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8" name="Text 4"/>
          <p:cNvSpPr/>
          <p:nvPr/>
        </p:nvSpPr>
        <p:spPr>
          <a:xfrm>
            <a:off x="6557129" y="3330773"/>
            <a:ext cx="1419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7152680" y="323826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Pagos seguros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7152680" y="3772138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Disfruta de un sistema de pago seguro y confiable. Tus datos personales y financieros están protegidos.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50437" y="5086707"/>
            <a:ext cx="555427" cy="555427"/>
          </a:xfrm>
          <a:prstGeom prst="roundRect">
            <a:avLst>
              <a:gd name="adj" fmla="val 800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2" name="Text 8"/>
          <p:cNvSpPr/>
          <p:nvPr/>
        </p:nvSpPr>
        <p:spPr>
          <a:xfrm>
            <a:off x="6531293" y="5179219"/>
            <a:ext cx="19371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7152680" y="50867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Opciones de pago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7152680" y="5620583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Elige la opción de pago que mejor te convenga entre una variedad de métodos seguros.</a:t>
            </a:r>
            <a:endParaRPr lang="en-US" sz="1944" dirty="0"/>
          </a:p>
        </p:txBody>
      </p:sp>
      <p:pic>
        <p:nvPicPr>
          <p:cNvPr id="15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7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E61D0A8-0000-2DDE-9CB7-A74825796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64" y="709137"/>
            <a:ext cx="6036017" cy="68113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Text 2"/>
          <p:cNvSpPr/>
          <p:nvPr/>
        </p:nvSpPr>
        <p:spPr>
          <a:xfrm>
            <a:off x="6350437" y="160281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Ventajas adicionales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2744629"/>
            <a:ext cx="7415927" cy="1817608"/>
          </a:xfrm>
          <a:prstGeom prst="roundRect">
            <a:avLst>
              <a:gd name="adj" fmla="val 244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8" name="Text 4"/>
          <p:cNvSpPr/>
          <p:nvPr/>
        </p:nvSpPr>
        <p:spPr>
          <a:xfrm>
            <a:off x="6597253" y="29914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Precios competitivos</a:t>
            </a:r>
            <a:endParaRPr lang="en-US" sz="2430" dirty="0"/>
          </a:p>
        </p:txBody>
      </p:sp>
      <p:sp>
        <p:nvSpPr>
          <p:cNvPr id="9" name="Text 5"/>
          <p:cNvSpPr/>
          <p:nvPr/>
        </p:nvSpPr>
        <p:spPr>
          <a:xfrm>
            <a:off x="6597253" y="3525322"/>
            <a:ext cx="692229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Encuentra precios atractivos en una amplia variedad de marcas y estilos.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6350437" y="4809053"/>
            <a:ext cx="7415927" cy="1817608"/>
          </a:xfrm>
          <a:prstGeom prst="roundRect">
            <a:avLst>
              <a:gd name="adj" fmla="val 244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7"/>
          <p:cNvSpPr/>
          <p:nvPr/>
        </p:nvSpPr>
        <p:spPr>
          <a:xfrm>
            <a:off x="6597253" y="5055870"/>
            <a:ext cx="315896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Información detallada</a:t>
            </a:r>
            <a:endParaRPr lang="en-US" sz="2430" dirty="0"/>
          </a:p>
        </p:txBody>
      </p:sp>
      <p:sp>
        <p:nvSpPr>
          <p:cNvPr id="12" name="Text 8"/>
          <p:cNvSpPr/>
          <p:nvPr/>
        </p:nvSpPr>
        <p:spPr>
          <a:xfrm>
            <a:off x="6597253" y="5589746"/>
            <a:ext cx="692229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Lee las descripciones de cada producto para conocer su tamaño, material, color y otros detalles.</a:t>
            </a:r>
            <a:endParaRPr lang="en-US" sz="1944" dirty="0"/>
          </a:p>
        </p:txBody>
      </p:sp>
      <p:pic>
        <p:nvPicPr>
          <p:cNvPr id="13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7" name="Imagen 1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87231DF-79C6-92DC-5258-60385526A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2" y="1147348"/>
            <a:ext cx="6247694" cy="5934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-5034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Text 2"/>
          <p:cNvSpPr/>
          <p:nvPr/>
        </p:nvSpPr>
        <p:spPr>
          <a:xfrm>
            <a:off x="864037" y="945475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Experiencia personalizada</a:t>
            </a:r>
            <a:endParaRPr lang="en-US" sz="486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39" y="2858810"/>
            <a:ext cx="1234440" cy="221265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761" y="310562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Registro</a:t>
            </a:r>
            <a:endParaRPr lang="en-US" sz="2430" dirty="0"/>
          </a:p>
        </p:txBody>
      </p:sp>
      <p:sp>
        <p:nvSpPr>
          <p:cNvPr id="9" name="Text 4"/>
          <p:cNvSpPr/>
          <p:nvPr/>
        </p:nvSpPr>
        <p:spPr>
          <a:xfrm>
            <a:off x="1828965" y="3372564"/>
            <a:ext cx="5811203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 una cuenta personal para acceder a tu historial de compras, favoritos y gestionar tus pedidos.</a:t>
            </a:r>
            <a:endParaRPr lang="en-US" sz="1944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39" y="5099974"/>
            <a:ext cx="1234440" cy="221265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28965" y="520447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Listas de deseos</a:t>
            </a:r>
            <a:endParaRPr lang="en-US" sz="2430" dirty="0"/>
          </a:p>
        </p:txBody>
      </p:sp>
      <p:sp>
        <p:nvSpPr>
          <p:cNvPr id="12" name="Text 6"/>
          <p:cNvSpPr/>
          <p:nvPr/>
        </p:nvSpPr>
        <p:spPr>
          <a:xfrm>
            <a:off x="1700079" y="5681651"/>
            <a:ext cx="5811203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Guarda tus productos favoritos para comprarlos más adelante o compartirlos con amigos y familiares.</a:t>
            </a:r>
            <a:endParaRPr lang="en-US" sz="1944" dirty="0"/>
          </a:p>
        </p:txBody>
      </p:sp>
      <p:pic>
        <p:nvPicPr>
          <p:cNvPr id="15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8A1C881-C17A-6835-D191-0AFB48D10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277" y="1274450"/>
            <a:ext cx="7180124" cy="5580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238</Words>
  <Application>Microsoft Office PowerPoint</Application>
  <PresentationFormat>Personalizado</PresentationFormat>
  <Paragraphs>32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Open Sans</vt:lpstr>
      <vt:lpstr>Playfair Display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B04 IA061</cp:lastModifiedBy>
  <cp:revision>2</cp:revision>
  <dcterms:created xsi:type="dcterms:W3CDTF">2024-07-23T08:22:34Z</dcterms:created>
  <dcterms:modified xsi:type="dcterms:W3CDTF">2024-07-23T14:09:23Z</dcterms:modified>
</cp:coreProperties>
</file>