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a0deec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a0deec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7a0deec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7a0dee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7a0dee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7a0dee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7a0deec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7a0deec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61ccf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61ccf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MovilApp ~ Ratatouille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Edwin Turizo Prieto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Pablo Pulido Avila</a:t>
            </a:r>
            <a:endParaRPr sz="300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27188" l="0" r="0" t="0"/>
          <a:stretch/>
        </p:blipFill>
        <p:spPr>
          <a:xfrm>
            <a:off x="5600100" y="2771275"/>
            <a:ext cx="3060101" cy="15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75" y="1124175"/>
            <a:ext cx="5060650" cy="37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Casos de Uso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650" y="1017800"/>
            <a:ext cx="48671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 y APIs Utilizadas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0" y="2925450"/>
            <a:ext cx="4409226" cy="20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713" y="1340124"/>
            <a:ext cx="3315501" cy="255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0200"/>
            <a:ext cx="2505830" cy="16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6262" y="307727"/>
            <a:ext cx="2988035" cy="8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8055" y="1170200"/>
            <a:ext cx="2404276" cy="16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4775" y="3895825"/>
            <a:ext cx="1987250" cy="9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8563" y="1374413"/>
            <a:ext cx="1194426" cy="119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 Personal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625" y="3369075"/>
            <a:ext cx="2301951" cy="17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400" y="867763"/>
            <a:ext cx="2773026" cy="276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10500" l="50109" r="0" t="16325"/>
          <a:stretch/>
        </p:blipFill>
        <p:spPr>
          <a:xfrm>
            <a:off x="6186575" y="1017800"/>
            <a:ext cx="2957426" cy="22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150" y="1017800"/>
            <a:ext cx="2925424" cy="22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0850" y="3825054"/>
            <a:ext cx="2022563" cy="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Retos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2301951" cy="17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06404"/>
            <a:ext cx="2022563" cy="8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850" y="320828"/>
            <a:ext cx="3086010" cy="2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2250" y="2647250"/>
            <a:ext cx="2730650" cy="2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