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gANZQBitCSPnUspazyyA/ZQ402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 rot="10800000"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7054">
                <a:srgbClr val="EEEEEE"/>
              </a:gs>
              <a:gs pos="74000">
                <a:srgbClr val="F2F2F2"/>
              </a:gs>
              <a:gs pos="100000">
                <a:srgbClr val="F2F2F2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"/>
          <p:cNvCxnSpPr>
            <a:endCxn id="86" idx="1"/>
          </p:cNvCxnSpPr>
          <p:nvPr/>
        </p:nvCxnSpPr>
        <p:spPr>
          <a:xfrm flipH="1" rot="10800000">
            <a:off x="278408" y="4953714"/>
            <a:ext cx="4486200" cy="25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" name="Google Shape;87;p1"/>
          <p:cNvCxnSpPr>
            <a:endCxn id="88" idx="1"/>
          </p:cNvCxnSpPr>
          <p:nvPr/>
        </p:nvCxnSpPr>
        <p:spPr>
          <a:xfrm>
            <a:off x="340475" y="4682250"/>
            <a:ext cx="357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"/>
          <p:cNvSpPr/>
          <p:nvPr/>
        </p:nvSpPr>
        <p:spPr>
          <a:xfrm>
            <a:off x="3920075" y="4580700"/>
            <a:ext cx="724500" cy="203100"/>
          </a:xfrm>
          <a:prstGeom prst="rect">
            <a:avLst/>
          </a:prstGeom>
          <a:solidFill>
            <a:srgbClr val="0072BC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"/>
          <p:cNvCxnSpPr>
            <a:stCxn id="90" idx="3"/>
          </p:cNvCxnSpPr>
          <p:nvPr/>
        </p:nvCxnSpPr>
        <p:spPr>
          <a:xfrm>
            <a:off x="685300" y="4272300"/>
            <a:ext cx="2474700" cy="49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"/>
          <p:cNvSpPr/>
          <p:nvPr/>
        </p:nvSpPr>
        <p:spPr>
          <a:xfrm>
            <a:off x="2945075" y="4207663"/>
            <a:ext cx="975000" cy="203100"/>
          </a:xfrm>
          <a:prstGeom prst="rect">
            <a:avLst/>
          </a:prstGeom>
          <a:solidFill>
            <a:srgbClr val="F79646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767200" y="3925450"/>
            <a:ext cx="1627500" cy="3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"/>
          <p:cNvSpPr/>
          <p:nvPr/>
        </p:nvSpPr>
        <p:spPr>
          <a:xfrm>
            <a:off x="2149100" y="3812863"/>
            <a:ext cx="779100" cy="203100"/>
          </a:xfrm>
          <a:prstGeom prst="rect">
            <a:avLst/>
          </a:prstGeom>
          <a:solidFill>
            <a:srgbClr val="4BACC6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"/>
          <p:cNvCxnSpPr/>
          <p:nvPr/>
        </p:nvCxnSpPr>
        <p:spPr>
          <a:xfrm>
            <a:off x="661988" y="3611126"/>
            <a:ext cx="600886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"/>
          <p:cNvSpPr/>
          <p:nvPr/>
        </p:nvSpPr>
        <p:spPr>
          <a:xfrm>
            <a:off x="1131225" y="3502000"/>
            <a:ext cx="975000" cy="203100"/>
          </a:xfrm>
          <a:prstGeom prst="rect">
            <a:avLst/>
          </a:prstGeom>
          <a:solidFill>
            <a:srgbClr val="F79646"/>
          </a:solidFill>
          <a:ln>
            <a:noFill/>
          </a:ln>
          <a:effectLst>
            <a:outerShdw blurRad="4445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"/>
          <p:cNvCxnSpPr/>
          <p:nvPr/>
        </p:nvCxnSpPr>
        <p:spPr>
          <a:xfrm>
            <a:off x="1605380" y="2062996"/>
            <a:ext cx="26700" cy="871800"/>
          </a:xfrm>
          <a:prstGeom prst="straightConnector1">
            <a:avLst/>
          </a:prstGeom>
          <a:noFill/>
          <a:ln cap="flat" cmpd="sng" w="15875">
            <a:solidFill>
              <a:srgbClr val="9BBB5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3"/>
              </a:srgbClr>
            </a:outerShdw>
          </a:effectLst>
        </p:spPr>
      </p:cxnSp>
      <p:cxnSp>
        <p:nvCxnSpPr>
          <p:cNvPr id="97" name="Google Shape;97;p1"/>
          <p:cNvCxnSpPr/>
          <p:nvPr/>
        </p:nvCxnSpPr>
        <p:spPr>
          <a:xfrm flipH="1">
            <a:off x="2726638" y="1568538"/>
            <a:ext cx="20700" cy="1388700"/>
          </a:xfrm>
          <a:prstGeom prst="straightConnector1">
            <a:avLst/>
          </a:prstGeom>
          <a:noFill/>
          <a:ln cap="flat" cmpd="sng" w="15875">
            <a:solidFill>
              <a:srgbClr val="C8505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0"/>
              </a:srgbClr>
            </a:outerShdw>
          </a:effectLst>
        </p:spPr>
      </p:cxnSp>
      <p:cxnSp>
        <p:nvCxnSpPr>
          <p:cNvPr id="98" name="Google Shape;98;p1"/>
          <p:cNvCxnSpPr/>
          <p:nvPr/>
        </p:nvCxnSpPr>
        <p:spPr>
          <a:xfrm flipH="1">
            <a:off x="3620031" y="2062997"/>
            <a:ext cx="900" cy="795900"/>
          </a:xfrm>
          <a:prstGeom prst="straightConnector1">
            <a:avLst/>
          </a:prstGeom>
          <a:noFill/>
          <a:ln cap="flat" cmpd="sng" w="15875">
            <a:solidFill>
              <a:srgbClr val="C8505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0"/>
              </a:srgbClr>
            </a:outerShdw>
          </a:effectLst>
        </p:spPr>
      </p:cxnSp>
      <p:cxnSp>
        <p:nvCxnSpPr>
          <p:cNvPr id="99" name="Google Shape;99;p1"/>
          <p:cNvCxnSpPr/>
          <p:nvPr/>
        </p:nvCxnSpPr>
        <p:spPr>
          <a:xfrm>
            <a:off x="5983536" y="2320946"/>
            <a:ext cx="0" cy="5241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3"/>
              </a:srgbClr>
            </a:outerShdw>
          </a:effectLst>
        </p:spPr>
      </p:cxnSp>
      <p:sp>
        <p:nvSpPr>
          <p:cNvPr id="100" name="Google Shape;100;p1"/>
          <p:cNvSpPr/>
          <p:nvPr/>
        </p:nvSpPr>
        <p:spPr>
          <a:xfrm>
            <a:off x="1053287" y="2820488"/>
            <a:ext cx="6163500" cy="38100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1F497D"/>
              </a:gs>
            </a:gsLst>
            <a:lin ang="5400012" scaled="0"/>
          </a:gradFill>
          <a:ln>
            <a:noFill/>
          </a:ln>
          <a:effectLst>
            <a:reflection blurRad="0" dir="5400000" dist="50800" endA="300" endPos="55500" fadeDir="5400012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328738" y="2803248"/>
            <a:ext cx="724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0" spcFirstLastPara="1" rIns="127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053315" y="2832438"/>
            <a:ext cx="125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Setiembre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2481961" y="2798263"/>
            <a:ext cx="1119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Octubre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2192743" y="2917323"/>
            <a:ext cx="750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"/>
          <p:cNvSpPr txBox="1"/>
          <p:nvPr/>
        </p:nvSpPr>
        <p:spPr>
          <a:xfrm>
            <a:off x="4099911" y="2809738"/>
            <a:ext cx="1216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Noviembre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"/>
          <p:cNvCxnSpPr/>
          <p:nvPr/>
        </p:nvCxnSpPr>
        <p:spPr>
          <a:xfrm>
            <a:off x="3942800" y="2883948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1"/>
          <p:cNvCxnSpPr/>
          <p:nvPr/>
        </p:nvCxnSpPr>
        <p:spPr>
          <a:xfrm>
            <a:off x="5579781" y="2936648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1"/>
          <p:cNvSpPr txBox="1"/>
          <p:nvPr/>
        </p:nvSpPr>
        <p:spPr>
          <a:xfrm>
            <a:off x="7216793" y="2872498"/>
            <a:ext cx="724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0" spcFirstLastPara="1" rIns="127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1"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075500" y="3132675"/>
            <a:ext cx="1302300" cy="63600"/>
          </a:xfrm>
          <a:prstGeom prst="rect">
            <a:avLst/>
          </a:prstGeom>
          <a:solidFill>
            <a:srgbClr val="FF0000">
              <a:alpha val="749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2305827" y="3214098"/>
            <a:ext cx="126900" cy="1398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2356992" y="3371723"/>
            <a:ext cx="36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 rot="-5400000">
            <a:off x="5980250" y="2186913"/>
            <a:ext cx="158475" cy="151925"/>
          </a:xfrm>
          <a:prstGeom prst="flowChartMerge">
            <a:avLst/>
          </a:prstGeom>
          <a:solidFill>
            <a:schemeClr val="dk1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6166973" y="1878100"/>
            <a:ext cx="841500" cy="406500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del Módulo Odontograma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 rot="-5400000">
            <a:off x="3620018" y="1961172"/>
            <a:ext cx="165100" cy="165100"/>
          </a:xfrm>
          <a:prstGeom prst="flowChartMerge">
            <a:avLst/>
          </a:prstGeom>
          <a:solidFill>
            <a:srgbClr val="C0504D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3602652" y="1499275"/>
            <a:ext cx="896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del Módulo de Administrativo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 rot="-5400000">
            <a:off x="2737474" y="1540161"/>
            <a:ext cx="165100" cy="165100"/>
          </a:xfrm>
          <a:prstGeom prst="flowChartMerge">
            <a:avLst/>
          </a:prstGeom>
          <a:solidFill>
            <a:srgbClr val="C0504D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2554400" y="1132950"/>
            <a:ext cx="975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del Módulo de Autenticación: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 rot="-5400000">
            <a:off x="1691838" y="1946788"/>
            <a:ext cx="89850" cy="269125"/>
          </a:xfrm>
          <a:prstGeom prst="flowChartMerge">
            <a:avLst/>
          </a:prstGeom>
          <a:solidFill>
            <a:srgbClr val="9BBB59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1536351" y="1052425"/>
            <a:ext cx="8415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 la Interfaz de Usuario y Experiencia de Usuario (UI/UX):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203200" y="3527300"/>
            <a:ext cx="482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0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2121998" y="3516238"/>
            <a:ext cx="1038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11 - Set 29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131225" y="3502000"/>
            <a:ext cx="975000" cy="203100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100%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203200" y="3857500"/>
            <a:ext cx="524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3011832" y="3830964"/>
            <a:ext cx="841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 2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Oct 13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03200" y="4187700"/>
            <a:ext cx="482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4101024" y="4272300"/>
            <a:ext cx="975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 16 - 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 27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203200" y="4551225"/>
            <a:ext cx="52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4841124" y="4535675"/>
            <a:ext cx="10341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 30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Nov 10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203200" y="4881425"/>
            <a:ext cx="5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4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5571987" y="4877513"/>
            <a:ext cx="975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 13 - Nov 24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6116294" y="2809638"/>
            <a:ext cx="103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Diciembre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"/>
          <p:cNvCxnSpPr/>
          <p:nvPr/>
        </p:nvCxnSpPr>
        <p:spPr>
          <a:xfrm>
            <a:off x="4575180" y="1932333"/>
            <a:ext cx="26700" cy="871800"/>
          </a:xfrm>
          <a:prstGeom prst="straightConnector1">
            <a:avLst/>
          </a:prstGeom>
          <a:noFill/>
          <a:ln cap="flat" cmpd="sng" w="15875">
            <a:solidFill>
              <a:srgbClr val="F7964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0"/>
              </a:srgbClr>
            </a:outerShdw>
          </a:effectLst>
        </p:spPr>
      </p:cxnSp>
      <p:sp>
        <p:nvSpPr>
          <p:cNvPr id="132" name="Google Shape;132;p1"/>
          <p:cNvSpPr/>
          <p:nvPr/>
        </p:nvSpPr>
        <p:spPr>
          <a:xfrm rot="-5400000">
            <a:off x="4664813" y="1842676"/>
            <a:ext cx="89850" cy="269125"/>
          </a:xfrm>
          <a:prstGeom prst="flowChartMerge">
            <a:avLst/>
          </a:prstGeom>
          <a:solidFill>
            <a:srgbClr val="F79646"/>
          </a:solidFill>
          <a:ln>
            <a:noFill/>
          </a:ln>
          <a:effectLst>
            <a:outerShdw blurRad="6350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4673600" y="1193925"/>
            <a:ext cx="1034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del Módulo de Docente y Estudiante (Historia Clinica):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1"/>
          <p:cNvCxnSpPr>
            <a:endCxn id="135" idx="1"/>
          </p:cNvCxnSpPr>
          <p:nvPr/>
        </p:nvCxnSpPr>
        <p:spPr>
          <a:xfrm flipH="1" rot="10800000">
            <a:off x="944249" y="5320925"/>
            <a:ext cx="4486200" cy="25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1"/>
          <p:cNvSpPr/>
          <p:nvPr/>
        </p:nvSpPr>
        <p:spPr>
          <a:xfrm>
            <a:off x="5430449" y="5219375"/>
            <a:ext cx="779100" cy="203100"/>
          </a:xfrm>
          <a:prstGeom prst="homePlate">
            <a:avLst>
              <a:gd fmla="val 50000" name="adj"/>
            </a:avLst>
          </a:prstGeom>
          <a:solidFill>
            <a:srgbClr val="9BBB59"/>
          </a:solidFill>
          <a:ln>
            <a:noFill/>
          </a:ln>
          <a:effectLst>
            <a:outerShdw blurRad="4445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203200" y="5262425"/>
            <a:ext cx="5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5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6256525" y="5244725"/>
            <a:ext cx="975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 27 - Dec 05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4752925" y="4876413"/>
            <a:ext cx="724500" cy="203100"/>
          </a:xfrm>
          <a:prstGeom prst="rect">
            <a:avLst/>
          </a:prstGeom>
          <a:solidFill>
            <a:srgbClr val="C85050"/>
          </a:solidFill>
          <a:ln>
            <a:noFill/>
          </a:ln>
          <a:effectLst>
            <a:outerShdw blurRad="4445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2014-05-08T21:53:54Z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eeec52bf-9cfd-41f2-943e-a50e793df6f4</vt:lpwstr>
  </property>
</Properties>
</file>