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387iFIrt+mWLm97pRsL2RUdc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84a10a3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884a10a37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 flipH="1" rot="10800000">
            <a:off x="7581207" y="1715192"/>
            <a:ext cx="565267" cy="128847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/>
          <p:nvPr/>
        </p:nvCxnSpPr>
        <p:spPr>
          <a:xfrm rot="10800000">
            <a:off x="3096315" y="3715785"/>
            <a:ext cx="264778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" name="Google Shape;86;p1"/>
          <p:cNvSpPr/>
          <p:nvPr/>
        </p:nvSpPr>
        <p:spPr>
          <a:xfrm>
            <a:off x="169329" y="2711736"/>
            <a:ext cx="2493990" cy="2371797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960227" y="3086793"/>
            <a:ext cx="2186247" cy="1465811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500853" y="173183"/>
            <a:ext cx="1875904" cy="1465811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Correo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668387" y="159329"/>
            <a:ext cx="2022766" cy="1704107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Mensaje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286894" y="173183"/>
            <a:ext cx="1875904" cy="1465811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Imágenes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flipH="1">
            <a:off x="7791104" y="1832956"/>
            <a:ext cx="710740" cy="137991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6205450" y="1688870"/>
            <a:ext cx="124690" cy="143117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6575367" y="1722122"/>
            <a:ext cx="99754" cy="128154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 flipH="1" rot="10800000">
            <a:off x="1978429" y="1679171"/>
            <a:ext cx="802479" cy="83058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 flipH="1">
            <a:off x="2269375" y="1827417"/>
            <a:ext cx="826940" cy="80079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3228626" y="4106487"/>
            <a:ext cx="2515469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/>
          <p:nvPr/>
        </p:nvSpPr>
        <p:spPr>
          <a:xfrm>
            <a:off x="9645537" y="4948148"/>
            <a:ext cx="1875901" cy="1465811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rot="10800000">
            <a:off x="8304415" y="4106487"/>
            <a:ext cx="1413163" cy="914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7955280" y="4422371"/>
            <a:ext cx="1571105" cy="881149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4261900" y="4109731"/>
            <a:ext cx="49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8146474" y="2325085"/>
            <a:ext cx="4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121819" y="4763482"/>
            <a:ext cx="49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823122" y="1715192"/>
            <a:ext cx="49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744095" y="2236420"/>
            <a:ext cx="49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436632" y="1933112"/>
            <a:ext cx="49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705118" y="2127424"/>
            <a:ext cx="4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610798" y="1966545"/>
            <a:ext cx="4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392196" y="3279364"/>
            <a:ext cx="4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8817595" y="4127162"/>
            <a:ext cx="4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209" y="3771898"/>
            <a:ext cx="1512746" cy="75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 b="33059" l="0" r="0" t="35879"/>
          <a:stretch/>
        </p:blipFill>
        <p:spPr>
          <a:xfrm>
            <a:off x="3004012" y="1259379"/>
            <a:ext cx="1351516" cy="41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 b="33030" l="9972" r="10027" t="35156"/>
          <a:stretch/>
        </p:blipFill>
        <p:spPr>
          <a:xfrm>
            <a:off x="5663839" y="1176362"/>
            <a:ext cx="1101832" cy="2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4955" y="1043424"/>
            <a:ext cx="655019" cy="55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1086" y="5681053"/>
            <a:ext cx="989000" cy="51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5231" y="3987552"/>
            <a:ext cx="1780247" cy="48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0405" y="3408461"/>
            <a:ext cx="1680068" cy="42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6645"/>
            <a:ext cx="12192000" cy="628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53928" y="89698"/>
            <a:ext cx="4882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Angular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84a10a37b_0_1"/>
          <p:cNvSpPr txBox="1"/>
          <p:nvPr/>
        </p:nvSpPr>
        <p:spPr>
          <a:xfrm>
            <a:off x="753928" y="89698"/>
            <a:ext cx="488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NestJs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 rot="5400000">
            <a:off x="8276654" y="3141914"/>
            <a:ext cx="488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MySql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64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2023-10-03T19:41:00Z</dcterms:created>
  <dc:creator>Anibal Jhamil Huaman Verastein</dc:creator>
</cp:coreProperties>
</file>