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2" r:id="rId5"/>
  </p:sldMasterIdLst>
  <p:notesMasterIdLst>
    <p:notesMasterId r:id="rId22"/>
  </p:notesMasterIdLst>
  <p:sldIdLst>
    <p:sldId id="256" r:id="rId6"/>
    <p:sldId id="302" r:id="rId7"/>
    <p:sldId id="291" r:id="rId8"/>
    <p:sldId id="292" r:id="rId9"/>
    <p:sldId id="296" r:id="rId10"/>
    <p:sldId id="297" r:id="rId11"/>
    <p:sldId id="295" r:id="rId12"/>
    <p:sldId id="289" r:id="rId13"/>
    <p:sldId id="305" r:id="rId14"/>
    <p:sldId id="304" r:id="rId15"/>
    <p:sldId id="303" r:id="rId16"/>
    <p:sldId id="293" r:id="rId17"/>
    <p:sldId id="306" r:id="rId18"/>
    <p:sldId id="298" r:id="rId19"/>
    <p:sldId id="299" r:id="rId20"/>
    <p:sldId id="300" r:id="rId21"/>
  </p:sldIdLst>
  <p:sldSz cx="20104100" cy="12147550"/>
  <p:notesSz cx="20104100" cy="121475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F6E7E-4A1B-AEB3-7E33-6569D831AFC5}" v="5" dt="2025-03-10T03:40:07.254"/>
    <p1510:client id="{59BF34B8-6F9A-D417-E266-11DA1CABC659}" v="441" dt="2025-03-10T03:47:22.709"/>
    <p1510:client id="{BE6050B4-6547-48CC-A3C5-F001BCBFD845}" v="3143" dt="2025-03-10T03:48:00.056"/>
    <p1510:client id="{EC4E92D2-DCBB-3A1A-6AF1-0D9498E671E2}" v="265" dt="2025-03-10T03:45:39.405"/>
    <p1510:client id="{EE9E0265-E625-5BE5-7AE0-0636BF9EF482}" v="411" dt="2025-03-09T19:35:09.590"/>
  </p1510:revLst>
</p1510:revInfo>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E9639D4-E3E2-4D34-9284-5A2195B3D0D7}" styleName="æµè²æ ·å¼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ego Andres Naranjo Rios" userId="S::da.naranjo10@uniandes.edu.co::a951eb89-e2a6-488c-b412-42f6971e11e5" providerId="AD" clId="Web-{EC4E92D2-DCBB-3A1A-6AF1-0D9498E671E2}"/>
    <pc:docChg chg="modSld">
      <pc:chgData name="Diego Andres Naranjo Rios" userId="S::da.naranjo10@uniandes.edu.co::a951eb89-e2a6-488c-b412-42f6971e11e5" providerId="AD" clId="Web-{EC4E92D2-DCBB-3A1A-6AF1-0D9498E671E2}" dt="2025-03-10T03:45:39.405" v="272" actId="20577"/>
      <pc:docMkLst>
        <pc:docMk/>
      </pc:docMkLst>
      <pc:sldChg chg="modSp">
        <pc:chgData name="Diego Andres Naranjo Rios" userId="S::da.naranjo10@uniandes.edu.co::a951eb89-e2a6-488c-b412-42f6971e11e5" providerId="AD" clId="Web-{EC4E92D2-DCBB-3A1A-6AF1-0D9498E671E2}" dt="2025-03-10T03:45:39.405" v="272" actId="20577"/>
        <pc:sldMkLst>
          <pc:docMk/>
          <pc:sldMk cId="4237193749" sldId="306"/>
        </pc:sldMkLst>
        <pc:spChg chg="mod">
          <ac:chgData name="Diego Andres Naranjo Rios" userId="S::da.naranjo10@uniandes.edu.co::a951eb89-e2a6-488c-b412-42f6971e11e5" providerId="AD" clId="Web-{EC4E92D2-DCBB-3A1A-6AF1-0D9498E671E2}" dt="2025-03-10T03:45:39.405" v="272" actId="20577"/>
          <ac:spMkLst>
            <pc:docMk/>
            <pc:sldMk cId="4237193749" sldId="306"/>
            <ac:spMk id="6" creationId="{A8DDB04E-6A91-2F70-8D27-C53039092AB6}"/>
          </ac:spMkLst>
        </pc:spChg>
        <pc:picChg chg="mod">
          <ac:chgData name="Diego Andres Naranjo Rios" userId="S::da.naranjo10@uniandes.edu.co::a951eb89-e2a6-488c-b412-42f6971e11e5" providerId="AD" clId="Web-{EC4E92D2-DCBB-3A1A-6AF1-0D9498E671E2}" dt="2025-03-10T03:45:31.436" v="269" actId="14100"/>
          <ac:picMkLst>
            <pc:docMk/>
            <pc:sldMk cId="4237193749" sldId="306"/>
            <ac:picMk id="3" creationId="{6204D36F-CD98-317D-7F5A-6FDF2D446D53}"/>
          </ac:picMkLst>
        </pc:picChg>
      </pc:sldChg>
    </pc:docChg>
  </pc:docChgLst>
  <pc:docChgLst>
    <pc:chgData name="Simon Buritica" userId="S::s.buritica@uniandes.edu.co::8ca50df5-7536-4614-8304-d9c3d9e0f42f" providerId="AD" clId="Web-{EE9E0265-E625-5BE5-7AE0-0636BF9EF482}"/>
    <pc:docChg chg="addSld delSld modSld sldOrd">
      <pc:chgData name="Simon Buritica" userId="S::s.buritica@uniandes.edu.co::8ca50df5-7536-4614-8304-d9c3d9e0f42f" providerId="AD" clId="Web-{EE9E0265-E625-5BE5-7AE0-0636BF9EF482}" dt="2025-03-09T19:35:09.590" v="381" actId="20577"/>
      <pc:docMkLst>
        <pc:docMk/>
      </pc:docMkLst>
      <pc:sldChg chg="modSp">
        <pc:chgData name="Simon Buritica" userId="S::s.buritica@uniandes.edu.co::8ca50df5-7536-4614-8304-d9c3d9e0f42f" providerId="AD" clId="Web-{EE9E0265-E625-5BE5-7AE0-0636BF9EF482}" dt="2025-03-09T19:14:18.545" v="313" actId="20577"/>
        <pc:sldMkLst>
          <pc:docMk/>
          <pc:sldMk cId="0" sldId="256"/>
        </pc:sldMkLst>
        <pc:spChg chg="mod">
          <ac:chgData name="Simon Buritica" userId="S::s.buritica@uniandes.edu.co::8ca50df5-7536-4614-8304-d9c3d9e0f42f" providerId="AD" clId="Web-{EE9E0265-E625-5BE5-7AE0-0636BF9EF482}" dt="2025-03-09T18:32:58.964" v="21" actId="20577"/>
          <ac:spMkLst>
            <pc:docMk/>
            <pc:sldMk cId="0" sldId="256"/>
            <ac:spMk id="2" creationId="{00000000-0000-0000-0000-000000000000}"/>
          </ac:spMkLst>
        </pc:spChg>
        <pc:spChg chg="mod">
          <ac:chgData name="Simon Buritica" userId="S::s.buritica@uniandes.edu.co::8ca50df5-7536-4614-8304-d9c3d9e0f42f" providerId="AD" clId="Web-{EE9E0265-E625-5BE5-7AE0-0636BF9EF482}" dt="2025-03-09T19:14:18.545" v="313" actId="20577"/>
          <ac:spMkLst>
            <pc:docMk/>
            <pc:sldMk cId="0" sldId="256"/>
            <ac:spMk id="3" creationId="{00000000-0000-0000-0000-000000000000}"/>
          </ac:spMkLst>
        </pc:spChg>
      </pc:sldChg>
      <pc:sldChg chg="add del">
        <pc:chgData name="Simon Buritica" userId="S::s.buritica@uniandes.edu.co::8ca50df5-7536-4614-8304-d9c3d9e0f42f" providerId="AD" clId="Web-{EE9E0265-E625-5BE5-7AE0-0636BF9EF482}" dt="2025-03-09T18:34:06.730" v="98"/>
        <pc:sldMkLst>
          <pc:docMk/>
          <pc:sldMk cId="93808720" sldId="257"/>
        </pc:sldMkLst>
      </pc:sldChg>
      <pc:sldChg chg="add del">
        <pc:chgData name="Simon Buritica" userId="S::s.buritica@uniandes.edu.co::8ca50df5-7536-4614-8304-d9c3d9e0f42f" providerId="AD" clId="Web-{EE9E0265-E625-5BE5-7AE0-0636BF9EF482}" dt="2025-03-09T18:34:06.730" v="97"/>
        <pc:sldMkLst>
          <pc:docMk/>
          <pc:sldMk cId="2931858865" sldId="271"/>
        </pc:sldMkLst>
      </pc:sldChg>
      <pc:sldChg chg="add del">
        <pc:chgData name="Simon Buritica" userId="S::s.buritica@uniandes.edu.co::8ca50df5-7536-4614-8304-d9c3d9e0f42f" providerId="AD" clId="Web-{EE9E0265-E625-5BE5-7AE0-0636BF9EF482}" dt="2025-03-09T18:34:06.730" v="95"/>
        <pc:sldMkLst>
          <pc:docMk/>
          <pc:sldMk cId="2773578671" sldId="272"/>
        </pc:sldMkLst>
      </pc:sldChg>
      <pc:sldChg chg="add del">
        <pc:chgData name="Simon Buritica" userId="S::s.buritica@uniandes.edu.co::8ca50df5-7536-4614-8304-d9c3d9e0f42f" providerId="AD" clId="Web-{EE9E0265-E625-5BE5-7AE0-0636BF9EF482}" dt="2025-03-09T18:34:06.730" v="94"/>
        <pc:sldMkLst>
          <pc:docMk/>
          <pc:sldMk cId="3758810340" sldId="273"/>
        </pc:sldMkLst>
      </pc:sldChg>
      <pc:sldChg chg="add del">
        <pc:chgData name="Simon Buritica" userId="S::s.buritica@uniandes.edu.co::8ca50df5-7536-4614-8304-d9c3d9e0f42f" providerId="AD" clId="Web-{EE9E0265-E625-5BE5-7AE0-0636BF9EF482}" dt="2025-03-09T18:34:06.730" v="93"/>
        <pc:sldMkLst>
          <pc:docMk/>
          <pc:sldMk cId="1368635669" sldId="274"/>
        </pc:sldMkLst>
      </pc:sldChg>
      <pc:sldChg chg="add del">
        <pc:chgData name="Simon Buritica" userId="S::s.buritica@uniandes.edu.co::8ca50df5-7536-4614-8304-d9c3d9e0f42f" providerId="AD" clId="Web-{EE9E0265-E625-5BE5-7AE0-0636BF9EF482}" dt="2025-03-09T18:34:06.730" v="92"/>
        <pc:sldMkLst>
          <pc:docMk/>
          <pc:sldMk cId="1471414660" sldId="275"/>
        </pc:sldMkLst>
      </pc:sldChg>
      <pc:sldChg chg="add del">
        <pc:chgData name="Simon Buritica" userId="S::s.buritica@uniandes.edu.co::8ca50df5-7536-4614-8304-d9c3d9e0f42f" providerId="AD" clId="Web-{EE9E0265-E625-5BE5-7AE0-0636BF9EF482}" dt="2025-03-09T18:34:06.714" v="91"/>
        <pc:sldMkLst>
          <pc:docMk/>
          <pc:sldMk cId="1358742246" sldId="276"/>
        </pc:sldMkLst>
      </pc:sldChg>
      <pc:sldChg chg="add del">
        <pc:chgData name="Simon Buritica" userId="S::s.buritica@uniandes.edu.co::8ca50df5-7536-4614-8304-d9c3d9e0f42f" providerId="AD" clId="Web-{EE9E0265-E625-5BE5-7AE0-0636BF9EF482}" dt="2025-03-09T18:34:06.714" v="90"/>
        <pc:sldMkLst>
          <pc:docMk/>
          <pc:sldMk cId="2695424204" sldId="277"/>
        </pc:sldMkLst>
      </pc:sldChg>
      <pc:sldChg chg="add del">
        <pc:chgData name="Simon Buritica" userId="S::s.buritica@uniandes.edu.co::8ca50df5-7536-4614-8304-d9c3d9e0f42f" providerId="AD" clId="Web-{EE9E0265-E625-5BE5-7AE0-0636BF9EF482}" dt="2025-03-09T18:34:06.792" v="103"/>
        <pc:sldMkLst>
          <pc:docMk/>
          <pc:sldMk cId="0" sldId="280"/>
        </pc:sldMkLst>
      </pc:sldChg>
      <pc:sldChg chg="add del">
        <pc:chgData name="Simon Buritica" userId="S::s.buritica@uniandes.edu.co::8ca50df5-7536-4614-8304-d9c3d9e0f42f" providerId="AD" clId="Web-{EE9E0265-E625-5BE5-7AE0-0636BF9EF482}" dt="2025-03-09T18:34:06.792" v="105"/>
        <pc:sldMkLst>
          <pc:docMk/>
          <pc:sldMk cId="0" sldId="281"/>
        </pc:sldMkLst>
      </pc:sldChg>
      <pc:sldChg chg="addSp delSp modSp del">
        <pc:chgData name="Simon Buritica" userId="S::s.buritica@uniandes.edu.co::8ca50df5-7536-4614-8304-d9c3d9e0f42f" providerId="AD" clId="Web-{EE9E0265-E625-5BE5-7AE0-0636BF9EF482}" dt="2025-03-09T18:34:07.698" v="106"/>
        <pc:sldMkLst>
          <pc:docMk/>
          <pc:sldMk cId="0" sldId="286"/>
        </pc:sldMkLst>
        <pc:spChg chg="add del">
          <ac:chgData name="Simon Buritica" userId="S::s.buritica@uniandes.edu.co::8ca50df5-7536-4614-8304-d9c3d9e0f42f" providerId="AD" clId="Web-{EE9E0265-E625-5BE5-7AE0-0636BF9EF482}" dt="2025-03-09T18:33:38.198" v="52"/>
          <ac:spMkLst>
            <pc:docMk/>
            <pc:sldMk cId="0" sldId="286"/>
            <ac:spMk id="2" creationId="{00000000-0000-0000-0000-000000000000}"/>
          </ac:spMkLst>
        </pc:spChg>
        <pc:spChg chg="add del mod">
          <ac:chgData name="Simon Buritica" userId="S::s.buritica@uniandes.edu.co::8ca50df5-7536-4614-8304-d9c3d9e0f42f" providerId="AD" clId="Web-{EE9E0265-E625-5BE5-7AE0-0636BF9EF482}" dt="2025-03-09T18:33:38.198" v="52"/>
          <ac:spMkLst>
            <pc:docMk/>
            <pc:sldMk cId="0" sldId="286"/>
            <ac:spMk id="5" creationId="{2A5162D6-3981-6B67-FC45-C1F572B1348C}"/>
          </ac:spMkLst>
        </pc:spChg>
        <pc:picChg chg="add del">
          <ac:chgData name="Simon Buritica" userId="S::s.buritica@uniandes.edu.co::8ca50df5-7536-4614-8304-d9c3d9e0f42f" providerId="AD" clId="Web-{EE9E0265-E625-5BE5-7AE0-0636BF9EF482}" dt="2025-03-09T18:33:34.761" v="51"/>
          <ac:picMkLst>
            <pc:docMk/>
            <pc:sldMk cId="0" sldId="286"/>
            <ac:picMk id="4" creationId="{DB97E9F8-0DE2-4647-5C70-9A3CD3F6F79C}"/>
          </ac:picMkLst>
        </pc:picChg>
      </pc:sldChg>
      <pc:sldChg chg="addSp delSp modSp add del ord">
        <pc:chgData name="Simon Buritica" userId="S::s.buritica@uniandes.edu.co::8ca50df5-7536-4614-8304-d9c3d9e0f42f" providerId="AD" clId="Web-{EE9E0265-E625-5BE5-7AE0-0636BF9EF482}" dt="2025-03-09T19:35:09.590" v="381" actId="20577"/>
        <pc:sldMkLst>
          <pc:docMk/>
          <pc:sldMk cId="0" sldId="289"/>
        </pc:sldMkLst>
        <pc:spChg chg="mod">
          <ac:chgData name="Simon Buritica" userId="S::s.buritica@uniandes.edu.co::8ca50df5-7536-4614-8304-d9c3d9e0f42f" providerId="AD" clId="Web-{EE9E0265-E625-5BE5-7AE0-0636BF9EF482}" dt="2025-03-09T19:11:22.466" v="283" actId="20577"/>
          <ac:spMkLst>
            <pc:docMk/>
            <pc:sldMk cId="0" sldId="289"/>
            <ac:spMk id="2" creationId="{00000000-0000-0000-0000-000000000000}"/>
          </ac:spMkLst>
        </pc:spChg>
        <pc:spChg chg="del">
          <ac:chgData name="Simon Buritica" userId="S::s.buritica@uniandes.edu.co::8ca50df5-7536-4614-8304-d9c3d9e0f42f" providerId="AD" clId="Web-{EE9E0265-E625-5BE5-7AE0-0636BF9EF482}" dt="2025-03-09T18:38:02.684" v="126"/>
          <ac:spMkLst>
            <pc:docMk/>
            <pc:sldMk cId="0" sldId="289"/>
            <ac:spMk id="3" creationId="{00000000-0000-0000-0000-000000000000}"/>
          </ac:spMkLst>
        </pc:spChg>
        <pc:spChg chg="add del mod">
          <ac:chgData name="Simon Buritica" userId="S::s.buritica@uniandes.edu.co::8ca50df5-7536-4614-8304-d9c3d9e0f42f" providerId="AD" clId="Web-{EE9E0265-E625-5BE5-7AE0-0636BF9EF482}" dt="2025-03-09T19:02:10.697" v="175"/>
          <ac:spMkLst>
            <pc:docMk/>
            <pc:sldMk cId="0" sldId="289"/>
            <ac:spMk id="4" creationId="{00000000-0000-0000-0000-000000000000}"/>
          </ac:spMkLst>
        </pc:spChg>
        <pc:spChg chg="add del mod">
          <ac:chgData name="Simon Buritica" userId="S::s.buritica@uniandes.edu.co::8ca50df5-7536-4614-8304-d9c3d9e0f42f" providerId="AD" clId="Web-{EE9E0265-E625-5BE5-7AE0-0636BF9EF482}" dt="2025-03-09T19:11:33.591" v="286" actId="20577"/>
          <ac:spMkLst>
            <pc:docMk/>
            <pc:sldMk cId="0" sldId="289"/>
            <ac:spMk id="6" creationId="{8051B7F9-E798-F32C-11AA-F4D124C39D40}"/>
          </ac:spMkLst>
        </pc:spChg>
        <pc:spChg chg="add del">
          <ac:chgData name="Simon Buritica" userId="S::s.buritica@uniandes.edu.co::8ca50df5-7536-4614-8304-d9c3d9e0f42f" providerId="AD" clId="Web-{EE9E0265-E625-5BE5-7AE0-0636BF9EF482}" dt="2025-03-09T19:02:26.057" v="180"/>
          <ac:spMkLst>
            <pc:docMk/>
            <pc:sldMk cId="0" sldId="289"/>
            <ac:spMk id="8" creationId="{AD83AF4B-90A3-92C3-9C9A-EC366BE1D936}"/>
          </ac:spMkLst>
        </pc:spChg>
        <pc:spChg chg="mod">
          <ac:chgData name="Simon Buritica" userId="S::s.buritica@uniandes.edu.co::8ca50df5-7536-4614-8304-d9c3d9e0f42f" providerId="AD" clId="Web-{EE9E0265-E625-5BE5-7AE0-0636BF9EF482}" dt="2025-03-09T19:35:09.590" v="381" actId="20577"/>
          <ac:spMkLst>
            <pc:docMk/>
            <pc:sldMk cId="0" sldId="289"/>
            <ac:spMk id="10" creationId="{00000000-0000-0000-0000-000000000000}"/>
          </ac:spMkLst>
        </pc:spChg>
        <pc:spChg chg="del mod">
          <ac:chgData name="Simon Buritica" userId="S::s.buritica@uniandes.edu.co::8ca50df5-7536-4614-8304-d9c3d9e0f42f" providerId="AD" clId="Web-{EE9E0265-E625-5BE5-7AE0-0636BF9EF482}" dt="2025-03-09T19:04:04.229" v="199"/>
          <ac:spMkLst>
            <pc:docMk/>
            <pc:sldMk cId="0" sldId="289"/>
            <ac:spMk id="11" creationId="{00000000-0000-0000-0000-000000000000}"/>
          </ac:spMkLst>
        </pc:spChg>
        <pc:graphicFrameChg chg="del">
          <ac:chgData name="Simon Buritica" userId="S::s.buritica@uniandes.edu.co::8ca50df5-7536-4614-8304-d9c3d9e0f42f" providerId="AD" clId="Web-{EE9E0265-E625-5BE5-7AE0-0636BF9EF482}" dt="2025-03-09T18:34:12.808" v="107"/>
          <ac:graphicFrameMkLst>
            <pc:docMk/>
            <pc:sldMk cId="0" sldId="289"/>
            <ac:graphicFrameMk id="7" creationId="{A561D040-C440-A77C-9AB4-260D498E524A}"/>
          </ac:graphicFrameMkLst>
        </pc:graphicFrameChg>
      </pc:sldChg>
      <pc:sldChg chg="modSp add del replId">
        <pc:chgData name="Simon Buritica" userId="S::s.buritica@uniandes.edu.co::8ca50df5-7536-4614-8304-d9c3d9e0f42f" providerId="AD" clId="Web-{EE9E0265-E625-5BE5-7AE0-0636BF9EF482}" dt="2025-03-09T19:11:15.372" v="282"/>
        <pc:sldMkLst>
          <pc:docMk/>
          <pc:sldMk cId="2475398690" sldId="290"/>
        </pc:sldMkLst>
        <pc:spChg chg="mod">
          <ac:chgData name="Simon Buritica" userId="S::s.buritica@uniandes.edu.co::8ca50df5-7536-4614-8304-d9c3d9e0f42f" providerId="AD" clId="Web-{EE9E0265-E625-5BE5-7AE0-0636BF9EF482}" dt="2025-03-09T18:51:24.533" v="164" actId="20577"/>
          <ac:spMkLst>
            <pc:docMk/>
            <pc:sldMk cId="2475398690" sldId="290"/>
            <ac:spMk id="2" creationId="{C8D46FC3-D729-52D4-8F10-8C7F4E357607}"/>
          </ac:spMkLst>
        </pc:spChg>
        <pc:spChg chg="mod">
          <ac:chgData name="Simon Buritica" userId="S::s.buritica@uniandes.edu.co::8ca50df5-7536-4614-8304-d9c3d9e0f42f" providerId="AD" clId="Web-{EE9E0265-E625-5BE5-7AE0-0636BF9EF482}" dt="2025-03-09T18:56:17.055" v="166" actId="20577"/>
          <ac:spMkLst>
            <pc:docMk/>
            <pc:sldMk cId="2475398690" sldId="290"/>
            <ac:spMk id="4" creationId="{B6E434AE-B23A-AF88-B87F-9A7280BDF39D}"/>
          </ac:spMkLst>
        </pc:spChg>
        <pc:spChg chg="mod">
          <ac:chgData name="Simon Buritica" userId="S::s.buritica@uniandes.edu.co::8ca50df5-7536-4614-8304-d9c3d9e0f42f" providerId="AD" clId="Web-{EE9E0265-E625-5BE5-7AE0-0636BF9EF482}" dt="2025-03-09T18:56:20.805" v="168" actId="20577"/>
          <ac:spMkLst>
            <pc:docMk/>
            <pc:sldMk cId="2475398690" sldId="290"/>
            <ac:spMk id="11" creationId="{60D5BF84-5088-85B2-39CC-8BB1ABA192E9}"/>
          </ac:spMkLst>
        </pc:spChg>
      </pc:sldChg>
      <pc:sldChg chg="modSp add del replId">
        <pc:chgData name="Simon Buritica" userId="S::s.buritica@uniandes.edu.co::8ca50df5-7536-4614-8304-d9c3d9e0f42f" providerId="AD" clId="Web-{EE9E0265-E625-5BE5-7AE0-0636BF9EF482}" dt="2025-03-09T19:15:01.810" v="323" actId="20577"/>
        <pc:sldMkLst>
          <pc:docMk/>
          <pc:sldMk cId="50937504" sldId="291"/>
        </pc:sldMkLst>
        <pc:spChg chg="mod">
          <ac:chgData name="Simon Buritica" userId="S::s.buritica@uniandes.edu.co::8ca50df5-7536-4614-8304-d9c3d9e0f42f" providerId="AD" clId="Web-{EE9E0265-E625-5BE5-7AE0-0636BF9EF482}" dt="2025-03-09T19:15:01.810" v="323" actId="20577"/>
          <ac:spMkLst>
            <pc:docMk/>
            <pc:sldMk cId="50937504" sldId="291"/>
            <ac:spMk id="10" creationId="{805BB859-49E2-A19D-183A-DDB523B3DC7A}"/>
          </ac:spMkLst>
        </pc:spChg>
      </pc:sldChg>
      <pc:sldChg chg="add del">
        <pc:chgData name="Simon Buritica" userId="S::s.buritica@uniandes.edu.co::8ca50df5-7536-4614-8304-d9c3d9e0f42f" providerId="AD" clId="Web-{EE9E0265-E625-5BE5-7AE0-0636BF9EF482}" dt="2025-03-09T18:34:06.730" v="99"/>
        <pc:sldMkLst>
          <pc:docMk/>
          <pc:sldMk cId="2214237227" sldId="293"/>
        </pc:sldMkLst>
      </pc:sldChg>
      <pc:sldChg chg="add del">
        <pc:chgData name="Simon Buritica" userId="S::s.buritica@uniandes.edu.co::8ca50df5-7536-4614-8304-d9c3d9e0f42f" providerId="AD" clId="Web-{EE9E0265-E625-5BE5-7AE0-0636BF9EF482}" dt="2025-03-09T18:34:06.730" v="96"/>
        <pc:sldMkLst>
          <pc:docMk/>
          <pc:sldMk cId="3651439917" sldId="294"/>
        </pc:sldMkLst>
      </pc:sldChg>
      <pc:sldChg chg="add del">
        <pc:chgData name="Simon Buritica" userId="S::s.buritica@uniandes.edu.co::8ca50df5-7536-4614-8304-d9c3d9e0f42f" providerId="AD" clId="Web-{EE9E0265-E625-5BE5-7AE0-0636BF9EF482}" dt="2025-03-09T18:34:06.714" v="89"/>
        <pc:sldMkLst>
          <pc:docMk/>
          <pc:sldMk cId="68047215" sldId="295"/>
        </pc:sldMkLst>
      </pc:sldChg>
      <pc:sldChg chg="add del">
        <pc:chgData name="Simon Buritica" userId="S::s.buritica@uniandes.edu.co::8ca50df5-7536-4614-8304-d9c3d9e0f42f" providerId="AD" clId="Web-{EE9E0265-E625-5BE5-7AE0-0636BF9EF482}" dt="2025-03-09T18:34:06.714" v="88"/>
        <pc:sldMkLst>
          <pc:docMk/>
          <pc:sldMk cId="1305014085" sldId="296"/>
        </pc:sldMkLst>
      </pc:sldChg>
      <pc:sldChg chg="add del">
        <pc:chgData name="Simon Buritica" userId="S::s.buritica@uniandes.edu.co::8ca50df5-7536-4614-8304-d9c3d9e0f42f" providerId="AD" clId="Web-{EE9E0265-E625-5BE5-7AE0-0636BF9EF482}" dt="2025-03-09T18:34:06.714" v="87"/>
        <pc:sldMkLst>
          <pc:docMk/>
          <pc:sldMk cId="3884941758" sldId="297"/>
        </pc:sldMkLst>
      </pc:sldChg>
      <pc:sldChg chg="add del">
        <pc:chgData name="Simon Buritica" userId="S::s.buritica@uniandes.edu.co::8ca50df5-7536-4614-8304-d9c3d9e0f42f" providerId="AD" clId="Web-{EE9E0265-E625-5BE5-7AE0-0636BF9EF482}" dt="2025-03-09T18:34:06.714" v="86"/>
        <pc:sldMkLst>
          <pc:docMk/>
          <pc:sldMk cId="1008100647" sldId="298"/>
        </pc:sldMkLst>
      </pc:sldChg>
      <pc:sldChg chg="add del">
        <pc:chgData name="Simon Buritica" userId="S::s.buritica@uniandes.edu.co::8ca50df5-7536-4614-8304-d9c3d9e0f42f" providerId="AD" clId="Web-{EE9E0265-E625-5BE5-7AE0-0636BF9EF482}" dt="2025-03-09T18:34:06.714" v="85"/>
        <pc:sldMkLst>
          <pc:docMk/>
          <pc:sldMk cId="1099143779" sldId="299"/>
        </pc:sldMkLst>
      </pc:sldChg>
      <pc:sldChg chg="add del">
        <pc:chgData name="Simon Buritica" userId="S::s.buritica@uniandes.edu.co::8ca50df5-7536-4614-8304-d9c3d9e0f42f" providerId="AD" clId="Web-{EE9E0265-E625-5BE5-7AE0-0636BF9EF482}" dt="2025-03-09T18:34:06.714" v="84"/>
        <pc:sldMkLst>
          <pc:docMk/>
          <pc:sldMk cId="2038374897" sldId="300"/>
        </pc:sldMkLst>
      </pc:sldChg>
      <pc:sldChg chg="add del">
        <pc:chgData name="Simon Buritica" userId="S::s.buritica@uniandes.edu.co::8ca50df5-7536-4614-8304-d9c3d9e0f42f" providerId="AD" clId="Web-{EE9E0265-E625-5BE5-7AE0-0636BF9EF482}" dt="2025-03-09T18:34:06.714" v="83"/>
        <pc:sldMkLst>
          <pc:docMk/>
          <pc:sldMk cId="2979181894" sldId="301"/>
        </pc:sldMkLst>
      </pc:sldChg>
      <pc:sldChg chg="add del">
        <pc:chgData name="Simon Buritica" userId="S::s.buritica@uniandes.edu.co::8ca50df5-7536-4614-8304-d9c3d9e0f42f" providerId="AD" clId="Web-{EE9E0265-E625-5BE5-7AE0-0636BF9EF482}" dt="2025-03-09T18:34:06.714" v="82"/>
        <pc:sldMkLst>
          <pc:docMk/>
          <pc:sldMk cId="106469441" sldId="302"/>
        </pc:sldMkLst>
      </pc:sldChg>
      <pc:sldChg chg="add del">
        <pc:chgData name="Simon Buritica" userId="S::s.buritica@uniandes.edu.co::8ca50df5-7536-4614-8304-d9c3d9e0f42f" providerId="AD" clId="Web-{EE9E0265-E625-5BE5-7AE0-0636BF9EF482}" dt="2025-03-09T18:34:06.714" v="81"/>
        <pc:sldMkLst>
          <pc:docMk/>
          <pc:sldMk cId="4082503538" sldId="303"/>
        </pc:sldMkLst>
      </pc:sldChg>
      <pc:sldChg chg="add del">
        <pc:chgData name="Simon Buritica" userId="S::s.buritica@uniandes.edu.co::8ca50df5-7536-4614-8304-d9c3d9e0f42f" providerId="AD" clId="Web-{EE9E0265-E625-5BE5-7AE0-0636BF9EF482}" dt="2025-03-09T18:34:06.714" v="80"/>
        <pc:sldMkLst>
          <pc:docMk/>
          <pc:sldMk cId="2551443392" sldId="304"/>
        </pc:sldMkLst>
      </pc:sldChg>
      <pc:sldChg chg="add del">
        <pc:chgData name="Simon Buritica" userId="S::s.buritica@uniandes.edu.co::8ca50df5-7536-4614-8304-d9c3d9e0f42f" providerId="AD" clId="Web-{EE9E0265-E625-5BE5-7AE0-0636BF9EF482}" dt="2025-03-09T18:34:06.730" v="100"/>
        <pc:sldMkLst>
          <pc:docMk/>
          <pc:sldMk cId="1793831621" sldId="305"/>
        </pc:sldMkLst>
      </pc:sldChg>
      <pc:sldChg chg="add del">
        <pc:chgData name="Simon Buritica" userId="S::s.buritica@uniandes.edu.co::8ca50df5-7536-4614-8304-d9c3d9e0f42f" providerId="AD" clId="Web-{EE9E0265-E625-5BE5-7AE0-0636BF9EF482}" dt="2025-03-09T18:34:06.792" v="101"/>
        <pc:sldMkLst>
          <pc:docMk/>
          <pc:sldMk cId="562190434" sldId="306"/>
        </pc:sldMkLst>
      </pc:sldChg>
    </pc:docChg>
  </pc:docChgLst>
  <pc:docChgLst>
    <pc:chgData name="Simon Buritica" userId="S::s.buritica@uniandes.edu.co::8ca50df5-7536-4614-8304-d9c3d9e0f42f" providerId="AD" clId="Web-{59BF34B8-6F9A-D417-E266-11DA1CABC659}"/>
    <pc:docChg chg="addSld modSld sldOrd">
      <pc:chgData name="Simon Buritica" userId="S::s.buritica@uniandes.edu.co::8ca50df5-7536-4614-8304-d9c3d9e0f42f" providerId="AD" clId="Web-{59BF34B8-6F9A-D417-E266-11DA1CABC659}" dt="2025-03-10T03:47:22.396" v="437" actId="20577"/>
      <pc:docMkLst>
        <pc:docMk/>
      </pc:docMkLst>
      <pc:sldChg chg="addSp modSp">
        <pc:chgData name="Simon Buritica" userId="S::s.buritica@uniandes.edu.co::8ca50df5-7536-4614-8304-d9c3d9e0f42f" providerId="AD" clId="Web-{59BF34B8-6F9A-D417-E266-11DA1CABC659}" dt="2025-03-10T03:47:22.396" v="437" actId="20577"/>
        <pc:sldMkLst>
          <pc:docMk/>
          <pc:sldMk cId="2816760535" sldId="293"/>
        </pc:sldMkLst>
        <pc:spChg chg="mod">
          <ac:chgData name="Simon Buritica" userId="S::s.buritica@uniandes.edu.co::8ca50df5-7536-4614-8304-d9c3d9e0f42f" providerId="AD" clId="Web-{59BF34B8-6F9A-D417-E266-11DA1CABC659}" dt="2025-03-10T03:47:22.396" v="437" actId="20577"/>
          <ac:spMkLst>
            <pc:docMk/>
            <pc:sldMk cId="2816760535" sldId="293"/>
            <ac:spMk id="6" creationId="{AF556FB4-0AD1-DD21-17EF-9A70A4603F66}"/>
          </ac:spMkLst>
        </pc:spChg>
        <pc:picChg chg="add mod">
          <ac:chgData name="Simon Buritica" userId="S::s.buritica@uniandes.edu.co::8ca50df5-7536-4614-8304-d9c3d9e0f42f" providerId="AD" clId="Web-{59BF34B8-6F9A-D417-E266-11DA1CABC659}" dt="2025-03-10T03:41:41.616" v="239" actId="1076"/>
          <ac:picMkLst>
            <pc:docMk/>
            <pc:sldMk cId="2816760535" sldId="293"/>
            <ac:picMk id="3" creationId="{CC6B9AF2-9BF0-6218-661D-C3D6C9C7333F}"/>
          </ac:picMkLst>
        </pc:picChg>
      </pc:sldChg>
      <pc:sldChg chg="addSp delSp modSp add replId">
        <pc:chgData name="Simon Buritica" userId="S::s.buritica@uniandes.edu.co::8ca50df5-7536-4614-8304-d9c3d9e0f42f" providerId="AD" clId="Web-{59BF34B8-6F9A-D417-E266-11DA1CABC659}" dt="2025-03-10T02:38:50.233" v="89" actId="1076"/>
        <pc:sldMkLst>
          <pc:docMk/>
          <pc:sldMk cId="712976405" sldId="298"/>
        </pc:sldMkLst>
        <pc:spChg chg="mod">
          <ac:chgData name="Simon Buritica" userId="S::s.buritica@uniandes.edu.co::8ca50df5-7536-4614-8304-d9c3d9e0f42f" providerId="AD" clId="Web-{59BF34B8-6F9A-D417-E266-11DA1CABC659}" dt="2025-03-10T02:30:14.106" v="26" actId="20577"/>
          <ac:spMkLst>
            <pc:docMk/>
            <pc:sldMk cId="712976405" sldId="298"/>
            <ac:spMk id="2" creationId="{DF091B32-0BBB-ABE8-A2B6-C9930CA2C257}"/>
          </ac:spMkLst>
        </pc:spChg>
        <pc:spChg chg="mod">
          <ac:chgData name="Simon Buritica" userId="S::s.buritica@uniandes.edu.co::8ca50df5-7536-4614-8304-d9c3d9e0f42f" providerId="AD" clId="Web-{59BF34B8-6F9A-D417-E266-11DA1CABC659}" dt="2025-03-10T02:37:19.889" v="81" actId="20577"/>
          <ac:spMkLst>
            <pc:docMk/>
            <pc:sldMk cId="712976405" sldId="298"/>
            <ac:spMk id="6" creationId="{19DD0C01-F3D1-5F68-6C32-554DB040175D}"/>
          </ac:spMkLst>
        </pc:spChg>
        <pc:spChg chg="del mod">
          <ac:chgData name="Simon Buritica" userId="S::s.buritica@uniandes.edu.co::8ca50df5-7536-4614-8304-d9c3d9e0f42f" providerId="AD" clId="Web-{59BF34B8-6F9A-D417-E266-11DA1CABC659}" dt="2025-03-10T02:28:56.044" v="3"/>
          <ac:spMkLst>
            <pc:docMk/>
            <pc:sldMk cId="712976405" sldId="298"/>
            <ac:spMk id="10" creationId="{DB2BFC10-3F5F-9A83-C534-D8C0223E0AB4}"/>
          </ac:spMkLst>
        </pc:spChg>
        <pc:picChg chg="add mod">
          <ac:chgData name="Simon Buritica" userId="S::s.buritica@uniandes.edu.co::8ca50df5-7536-4614-8304-d9c3d9e0f42f" providerId="AD" clId="Web-{59BF34B8-6F9A-D417-E266-11DA1CABC659}" dt="2025-03-10T02:38:50.233" v="89" actId="1076"/>
          <ac:picMkLst>
            <pc:docMk/>
            <pc:sldMk cId="712976405" sldId="298"/>
            <ac:picMk id="3" creationId="{A86F8ACB-64E0-9E70-D531-DE5037DDD64C}"/>
          </ac:picMkLst>
        </pc:picChg>
      </pc:sldChg>
      <pc:sldChg chg="addSp delSp modSp add replId">
        <pc:chgData name="Simon Buritica" userId="S::s.buritica@uniandes.edu.co::8ca50df5-7536-4614-8304-d9c3d9e0f42f" providerId="AD" clId="Web-{59BF34B8-6F9A-D417-E266-11DA1CABC659}" dt="2025-03-10T02:42:58.016" v="121" actId="14100"/>
        <pc:sldMkLst>
          <pc:docMk/>
          <pc:sldMk cId="3180878112" sldId="299"/>
        </pc:sldMkLst>
        <pc:spChg chg="del">
          <ac:chgData name="Simon Buritica" userId="S::s.buritica@uniandes.edu.co::8ca50df5-7536-4614-8304-d9c3d9e0f42f" providerId="AD" clId="Web-{59BF34B8-6F9A-D417-E266-11DA1CABC659}" dt="2025-03-10T02:40:31.062" v="91"/>
          <ac:spMkLst>
            <pc:docMk/>
            <pc:sldMk cId="3180878112" sldId="299"/>
            <ac:spMk id="2" creationId="{FF1068BB-CA9D-80A4-9996-23EA0A17944F}"/>
          </ac:spMkLst>
        </pc:spChg>
        <pc:spChg chg="del mod">
          <ac:chgData name="Simon Buritica" userId="S::s.buritica@uniandes.edu.co::8ca50df5-7536-4614-8304-d9c3d9e0f42f" providerId="AD" clId="Web-{59BF34B8-6F9A-D417-E266-11DA1CABC659}" dt="2025-03-10T02:40:40.140" v="94"/>
          <ac:spMkLst>
            <pc:docMk/>
            <pc:sldMk cId="3180878112" sldId="299"/>
            <ac:spMk id="6" creationId="{02052D4F-CDF4-66CC-A19E-0BB39ED49113}"/>
          </ac:spMkLst>
        </pc:spChg>
        <pc:spChg chg="add del mod">
          <ac:chgData name="Simon Buritica" userId="S::s.buritica@uniandes.edu.co::8ca50df5-7536-4614-8304-d9c3d9e0f42f" providerId="AD" clId="Web-{59BF34B8-6F9A-D417-E266-11DA1CABC659}" dt="2025-03-10T02:40:34.281" v="92"/>
          <ac:spMkLst>
            <pc:docMk/>
            <pc:sldMk cId="3180878112" sldId="299"/>
            <ac:spMk id="7" creationId="{73A74A51-ECD8-F5EC-4F89-074095D5ED34}"/>
          </ac:spMkLst>
        </pc:spChg>
        <pc:picChg chg="del">
          <ac:chgData name="Simon Buritica" userId="S::s.buritica@uniandes.edu.co::8ca50df5-7536-4614-8304-d9c3d9e0f42f" providerId="AD" clId="Web-{59BF34B8-6F9A-D417-E266-11DA1CABC659}" dt="2025-03-10T02:41:10.343" v="103"/>
          <ac:picMkLst>
            <pc:docMk/>
            <pc:sldMk cId="3180878112" sldId="299"/>
            <ac:picMk id="3" creationId="{7DAC67D2-42D3-C5B5-B26A-353F97CFB709}"/>
          </ac:picMkLst>
        </pc:picChg>
        <pc:picChg chg="add del mod">
          <ac:chgData name="Simon Buritica" userId="S::s.buritica@uniandes.edu.co::8ca50df5-7536-4614-8304-d9c3d9e0f42f" providerId="AD" clId="Web-{59BF34B8-6F9A-D417-E266-11DA1CABC659}" dt="2025-03-10T02:41:31.234" v="106"/>
          <ac:picMkLst>
            <pc:docMk/>
            <pc:sldMk cId="3180878112" sldId="299"/>
            <ac:picMk id="8" creationId="{F41F9D6D-FACE-E29A-A67B-4A7B2F83554A}"/>
          </ac:picMkLst>
        </pc:picChg>
        <pc:picChg chg="add mod">
          <ac:chgData name="Simon Buritica" userId="S::s.buritica@uniandes.edu.co::8ca50df5-7536-4614-8304-d9c3d9e0f42f" providerId="AD" clId="Web-{59BF34B8-6F9A-D417-E266-11DA1CABC659}" dt="2025-03-10T02:42:58.016" v="121" actId="14100"/>
          <ac:picMkLst>
            <pc:docMk/>
            <pc:sldMk cId="3180878112" sldId="299"/>
            <ac:picMk id="9" creationId="{71246C30-2856-9D12-E0CE-78CC9AE426E9}"/>
          </ac:picMkLst>
        </pc:picChg>
      </pc:sldChg>
      <pc:sldChg chg="delSp modSp add replId">
        <pc:chgData name="Simon Buritica" userId="S::s.buritica@uniandes.edu.co::8ca50df5-7536-4614-8304-d9c3d9e0f42f" providerId="AD" clId="Web-{59BF34B8-6F9A-D417-E266-11DA1CABC659}" dt="2025-03-10T02:43:13.985" v="123" actId="1076"/>
        <pc:sldMkLst>
          <pc:docMk/>
          <pc:sldMk cId="1000488227" sldId="300"/>
        </pc:sldMkLst>
        <pc:picChg chg="mod">
          <ac:chgData name="Simon Buritica" userId="S::s.buritica@uniandes.edu.co::8ca50df5-7536-4614-8304-d9c3d9e0f42f" providerId="AD" clId="Web-{59BF34B8-6F9A-D417-E266-11DA1CABC659}" dt="2025-03-10T02:43:13.985" v="123" actId="1076"/>
          <ac:picMkLst>
            <pc:docMk/>
            <pc:sldMk cId="1000488227" sldId="300"/>
            <ac:picMk id="8" creationId="{C5695DF3-4A3E-3D75-C43B-D4C9D50F2A68}"/>
          </ac:picMkLst>
        </pc:picChg>
        <pc:picChg chg="del">
          <ac:chgData name="Simon Buritica" userId="S::s.buritica@uniandes.edu.co::8ca50df5-7536-4614-8304-d9c3d9e0f42f" providerId="AD" clId="Web-{59BF34B8-6F9A-D417-E266-11DA1CABC659}" dt="2025-03-10T02:41:47.672" v="111"/>
          <ac:picMkLst>
            <pc:docMk/>
            <pc:sldMk cId="1000488227" sldId="300"/>
            <ac:picMk id="9" creationId="{D15DACB8-F9A1-C0EB-3DA3-F0CBC7A7880F}"/>
          </ac:picMkLst>
        </pc:picChg>
      </pc:sldChg>
      <pc:sldChg chg="delSp modSp add ord replId">
        <pc:chgData name="Simon Buritica" userId="S::s.buritica@uniandes.edu.co::8ca50df5-7536-4614-8304-d9c3d9e0f42f" providerId="AD" clId="Web-{59BF34B8-6F9A-D417-E266-11DA1CABC659}" dt="2025-03-10T03:00:21.784" v="234" actId="20577"/>
        <pc:sldMkLst>
          <pc:docMk/>
          <pc:sldMk cId="2909100272" sldId="302"/>
        </pc:sldMkLst>
        <pc:spChg chg="mod">
          <ac:chgData name="Simon Buritica" userId="S::s.buritica@uniandes.edu.co::8ca50df5-7536-4614-8304-d9c3d9e0f42f" providerId="AD" clId="Web-{59BF34B8-6F9A-D417-E266-11DA1CABC659}" dt="2025-03-10T02:57:23.501" v="226" actId="20577"/>
          <ac:spMkLst>
            <pc:docMk/>
            <pc:sldMk cId="2909100272" sldId="302"/>
            <ac:spMk id="2" creationId="{1F376469-8C7E-ED0E-44DB-F65EA45E3E78}"/>
          </ac:spMkLst>
        </pc:spChg>
        <pc:spChg chg="mod">
          <ac:chgData name="Simon Buritica" userId="S::s.buritica@uniandes.edu.co::8ca50df5-7536-4614-8304-d9c3d9e0f42f" providerId="AD" clId="Web-{59BF34B8-6F9A-D417-E266-11DA1CABC659}" dt="2025-03-10T03:00:21.784" v="234" actId="20577"/>
          <ac:spMkLst>
            <pc:docMk/>
            <pc:sldMk cId="2909100272" sldId="302"/>
            <ac:spMk id="6" creationId="{82F8B2B8-334A-4116-3982-4C7E7EA466C5}"/>
          </ac:spMkLst>
        </pc:spChg>
        <pc:spChg chg="del">
          <ac:chgData name="Simon Buritica" userId="S::s.buritica@uniandes.edu.co::8ca50df5-7536-4614-8304-d9c3d9e0f42f" providerId="AD" clId="Web-{59BF34B8-6F9A-D417-E266-11DA1CABC659}" dt="2025-03-10T02:54:51.012" v="126"/>
          <ac:spMkLst>
            <pc:docMk/>
            <pc:sldMk cId="2909100272" sldId="302"/>
            <ac:spMk id="10" creationId="{4DE18DA2-B0C8-EB39-FEAF-35FBA60F1E2B}"/>
          </ac:spMkLst>
        </pc:spChg>
      </pc:sldChg>
    </pc:docChg>
  </pc:docChgLst>
  <pc:docChgLst>
    <pc:chgData name="Diego Andres Naranjo Rios" userId="S::da.naranjo10@uniandes.edu.co::a951eb89-e2a6-488c-b412-42f6971e11e5" providerId="AD" clId="Web-{392F6E7E-4A1B-AEB3-7E33-6569D831AFC5}"/>
    <pc:docChg chg="modSld">
      <pc:chgData name="Diego Andres Naranjo Rios" userId="S::da.naranjo10@uniandes.edu.co::a951eb89-e2a6-488c-b412-42f6971e11e5" providerId="AD" clId="Web-{392F6E7E-4A1B-AEB3-7E33-6569D831AFC5}" dt="2025-03-10T03:40:07.254" v="3" actId="1076"/>
      <pc:docMkLst>
        <pc:docMk/>
      </pc:docMkLst>
      <pc:sldChg chg="addSp modSp">
        <pc:chgData name="Diego Andres Naranjo Rios" userId="S::da.naranjo10@uniandes.edu.co::a951eb89-e2a6-488c-b412-42f6971e11e5" providerId="AD" clId="Web-{392F6E7E-4A1B-AEB3-7E33-6569D831AFC5}" dt="2025-03-10T03:40:07.254" v="3" actId="1076"/>
        <pc:sldMkLst>
          <pc:docMk/>
          <pc:sldMk cId="4237193749" sldId="306"/>
        </pc:sldMkLst>
        <pc:picChg chg="add mod">
          <ac:chgData name="Diego Andres Naranjo Rios" userId="S::da.naranjo10@uniandes.edu.co::a951eb89-e2a6-488c-b412-42f6971e11e5" providerId="AD" clId="Web-{392F6E7E-4A1B-AEB3-7E33-6569D831AFC5}" dt="2025-03-10T03:40:07.254" v="3" actId="1076"/>
          <ac:picMkLst>
            <pc:docMk/>
            <pc:sldMk cId="4237193749" sldId="306"/>
            <ac:picMk id="3" creationId="{6204D36F-CD98-317D-7F5A-6FDF2D446D53}"/>
          </ac:picMkLst>
        </pc:picChg>
      </pc:sldChg>
    </pc:docChg>
  </pc:docChgLst>
  <pc:docChgLst>
    <pc:chgData name="Juan Pablo Rodriguez Garcia" userId="4eae0da5-a7c1-4ced-b9f6-b3b1a96c842b" providerId="ADAL" clId="{BE6050B4-6547-48CC-A3C5-F001BCBFD845}"/>
    <pc:docChg chg="undo custSel addSld delSld modSld sldOrd">
      <pc:chgData name="Juan Pablo Rodriguez Garcia" userId="4eae0da5-a7c1-4ced-b9f6-b3b1a96c842b" providerId="ADAL" clId="{BE6050B4-6547-48CC-A3C5-F001BCBFD845}" dt="2025-03-10T03:47:33.373" v="8208" actId="20577"/>
      <pc:docMkLst>
        <pc:docMk/>
      </pc:docMkLst>
      <pc:sldChg chg="addSp delSp modSp add mod">
        <pc:chgData name="Juan Pablo Rodriguez Garcia" userId="4eae0da5-a7c1-4ced-b9f6-b3b1a96c842b" providerId="ADAL" clId="{BE6050B4-6547-48CC-A3C5-F001BCBFD845}" dt="2025-03-10T02:18:08.153" v="4384" actId="1076"/>
        <pc:sldMkLst>
          <pc:docMk/>
          <pc:sldMk cId="812760847" sldId="292"/>
        </pc:sldMkLst>
        <pc:spChg chg="mod">
          <ac:chgData name="Juan Pablo Rodriguez Garcia" userId="4eae0da5-a7c1-4ced-b9f6-b3b1a96c842b" providerId="ADAL" clId="{BE6050B4-6547-48CC-A3C5-F001BCBFD845}" dt="2025-03-10T02:18:08.153" v="4384" actId="1076"/>
          <ac:spMkLst>
            <pc:docMk/>
            <pc:sldMk cId="812760847" sldId="292"/>
            <ac:spMk id="2" creationId="{8C4714A9-9FA6-A9D2-11CD-E2AB88800CE6}"/>
          </ac:spMkLst>
        </pc:spChg>
        <pc:spChg chg="add mod">
          <ac:chgData name="Juan Pablo Rodriguez Garcia" userId="4eae0da5-a7c1-4ced-b9f6-b3b1a96c842b" providerId="ADAL" clId="{BE6050B4-6547-48CC-A3C5-F001BCBFD845}" dt="2025-03-10T02:18:05.398" v="4382" actId="20577"/>
          <ac:spMkLst>
            <pc:docMk/>
            <pc:sldMk cId="812760847" sldId="292"/>
            <ac:spMk id="4" creationId="{17077370-64ED-BA20-8378-04D367016E77}"/>
          </ac:spMkLst>
        </pc:spChg>
        <pc:spChg chg="mod">
          <ac:chgData name="Juan Pablo Rodriguez Garcia" userId="4eae0da5-a7c1-4ced-b9f6-b3b1a96c842b" providerId="ADAL" clId="{BE6050B4-6547-48CC-A3C5-F001BCBFD845}" dt="2025-03-09T22:25:45.911" v="600" actId="1076"/>
          <ac:spMkLst>
            <pc:docMk/>
            <pc:sldMk cId="812760847" sldId="292"/>
            <ac:spMk id="5" creationId="{E7D4AFD3-6354-E141-573C-3A249461B4C8}"/>
          </ac:spMkLst>
        </pc:spChg>
        <pc:spChg chg="mod">
          <ac:chgData name="Juan Pablo Rodriguez Garcia" userId="4eae0da5-a7c1-4ced-b9f6-b3b1a96c842b" providerId="ADAL" clId="{BE6050B4-6547-48CC-A3C5-F001BCBFD845}" dt="2025-03-09T22:39:11.447" v="1951" actId="20577"/>
          <ac:spMkLst>
            <pc:docMk/>
            <pc:sldMk cId="812760847" sldId="292"/>
            <ac:spMk id="6" creationId="{D44D0738-0B24-00E7-7B94-656978160BAD}"/>
          </ac:spMkLst>
        </pc:spChg>
        <pc:spChg chg="mod">
          <ac:chgData name="Juan Pablo Rodriguez Garcia" userId="4eae0da5-a7c1-4ced-b9f6-b3b1a96c842b" providerId="ADAL" clId="{BE6050B4-6547-48CC-A3C5-F001BCBFD845}" dt="2025-03-09T22:34:59.305" v="1449" actId="27636"/>
          <ac:spMkLst>
            <pc:docMk/>
            <pc:sldMk cId="812760847" sldId="292"/>
            <ac:spMk id="10" creationId="{B95C5E5F-1D4A-6D4E-BE4C-3CB729662190}"/>
          </ac:spMkLst>
        </pc:spChg>
        <pc:grpChg chg="add mod">
          <ac:chgData name="Juan Pablo Rodriguez Garcia" userId="4eae0da5-a7c1-4ced-b9f6-b3b1a96c842b" providerId="ADAL" clId="{BE6050B4-6547-48CC-A3C5-F001BCBFD845}" dt="2025-03-09T22:29:17.275" v="663" actId="14100"/>
          <ac:grpSpMkLst>
            <pc:docMk/>
            <pc:sldMk cId="812760847" sldId="292"/>
            <ac:grpSpMk id="7" creationId="{EAB6B6FD-76ED-C617-ABC4-055ABFA32CE9}"/>
          </ac:grpSpMkLst>
        </pc:grpChg>
        <pc:graphicFrameChg chg="add mod">
          <ac:chgData name="Juan Pablo Rodriguez Garcia" userId="4eae0da5-a7c1-4ced-b9f6-b3b1a96c842b" providerId="ADAL" clId="{BE6050B4-6547-48CC-A3C5-F001BCBFD845}" dt="2025-03-09T22:32:20.880" v="1156" actId="6549"/>
          <ac:graphicFrameMkLst>
            <pc:docMk/>
            <pc:sldMk cId="812760847" sldId="292"/>
            <ac:graphicFrameMk id="3" creationId="{B1C17E4B-070C-8AB2-AD7B-83C11ADD6C85}"/>
          </ac:graphicFrameMkLst>
        </pc:graphicFrameChg>
        <pc:picChg chg="add del mod">
          <ac:chgData name="Juan Pablo Rodriguez Garcia" userId="4eae0da5-a7c1-4ced-b9f6-b3b1a96c842b" providerId="ADAL" clId="{BE6050B4-6547-48CC-A3C5-F001BCBFD845}" dt="2025-03-09T22:28:09.297" v="657" actId="478"/>
          <ac:picMkLst>
            <pc:docMk/>
            <pc:sldMk cId="812760847" sldId="292"/>
            <ac:picMk id="9" creationId="{A3EAC687-88FB-01C4-B2DC-1E7F3A762777}"/>
          </ac:picMkLst>
        </pc:picChg>
        <pc:picChg chg="add mod">
          <ac:chgData name="Juan Pablo Rodriguez Garcia" userId="4eae0da5-a7c1-4ced-b9f6-b3b1a96c842b" providerId="ADAL" clId="{BE6050B4-6547-48CC-A3C5-F001BCBFD845}" dt="2025-03-09T22:29:20.293" v="664" actId="1076"/>
          <ac:picMkLst>
            <pc:docMk/>
            <pc:sldMk cId="812760847" sldId="292"/>
            <ac:picMk id="12" creationId="{D44E5B6B-FC2B-CC2A-0C78-19FC24F078B6}"/>
          </ac:picMkLst>
        </pc:picChg>
      </pc:sldChg>
      <pc:sldChg chg="delSp modSp add mod ord">
        <pc:chgData name="Juan Pablo Rodriguez Garcia" userId="4eae0da5-a7c1-4ced-b9f6-b3b1a96c842b" providerId="ADAL" clId="{BE6050B4-6547-48CC-A3C5-F001BCBFD845}" dt="2025-03-10T03:34:31.866" v="7819" actId="20577"/>
        <pc:sldMkLst>
          <pc:docMk/>
          <pc:sldMk cId="2816760535" sldId="293"/>
        </pc:sldMkLst>
        <pc:spChg chg="mod">
          <ac:chgData name="Juan Pablo Rodriguez Garcia" userId="4eae0da5-a7c1-4ced-b9f6-b3b1a96c842b" providerId="ADAL" clId="{BE6050B4-6547-48CC-A3C5-F001BCBFD845}" dt="2025-03-10T03:33:48.718" v="7668" actId="20577"/>
          <ac:spMkLst>
            <pc:docMk/>
            <pc:sldMk cId="2816760535" sldId="293"/>
            <ac:spMk id="2" creationId="{6497A30A-74E9-0FA0-FE2E-25B21C87375E}"/>
          </ac:spMkLst>
        </pc:spChg>
        <pc:spChg chg="mod">
          <ac:chgData name="Juan Pablo Rodriguez Garcia" userId="4eae0da5-a7c1-4ced-b9f6-b3b1a96c842b" providerId="ADAL" clId="{BE6050B4-6547-48CC-A3C5-F001BCBFD845}" dt="2025-03-10T03:34:31.866" v="7819" actId="20577"/>
          <ac:spMkLst>
            <pc:docMk/>
            <pc:sldMk cId="2816760535" sldId="293"/>
            <ac:spMk id="6" creationId="{AF556FB4-0AD1-DD21-17EF-9A70A4603F66}"/>
          </ac:spMkLst>
        </pc:spChg>
        <pc:spChg chg="del">
          <ac:chgData name="Juan Pablo Rodriguez Garcia" userId="4eae0da5-a7c1-4ced-b9f6-b3b1a96c842b" providerId="ADAL" clId="{BE6050B4-6547-48CC-A3C5-F001BCBFD845}" dt="2025-03-10T03:34:19.316" v="7791" actId="478"/>
          <ac:spMkLst>
            <pc:docMk/>
            <pc:sldMk cId="2816760535" sldId="293"/>
            <ac:spMk id="10" creationId="{B7C60526-F00B-B58B-3C81-6E1FDD3834FC}"/>
          </ac:spMkLst>
        </pc:spChg>
      </pc:sldChg>
      <pc:sldChg chg="add del">
        <pc:chgData name="Juan Pablo Rodriguez Garcia" userId="4eae0da5-a7c1-4ced-b9f6-b3b1a96c842b" providerId="ADAL" clId="{BE6050B4-6547-48CC-A3C5-F001BCBFD845}" dt="2025-03-10T02:22:18.998" v="5213" actId="47"/>
        <pc:sldMkLst>
          <pc:docMk/>
          <pc:sldMk cId="3576259547" sldId="294"/>
        </pc:sldMkLst>
      </pc:sldChg>
      <pc:sldChg chg="addSp delSp modSp add mod">
        <pc:chgData name="Juan Pablo Rodriguez Garcia" userId="4eae0da5-a7c1-4ced-b9f6-b3b1a96c842b" providerId="ADAL" clId="{BE6050B4-6547-48CC-A3C5-F001BCBFD845}" dt="2025-03-10T02:22:22.371" v="5214" actId="20577"/>
        <pc:sldMkLst>
          <pc:docMk/>
          <pc:sldMk cId="808420648" sldId="295"/>
        </pc:sldMkLst>
        <pc:spChg chg="mod">
          <ac:chgData name="Juan Pablo Rodriguez Garcia" userId="4eae0da5-a7c1-4ced-b9f6-b3b1a96c842b" providerId="ADAL" clId="{BE6050B4-6547-48CC-A3C5-F001BCBFD845}" dt="2025-03-10T02:22:22.371" v="5214" actId="20577"/>
          <ac:spMkLst>
            <pc:docMk/>
            <pc:sldMk cId="808420648" sldId="295"/>
            <ac:spMk id="6" creationId="{23276F04-B039-61D3-6715-542809BA701F}"/>
          </ac:spMkLst>
        </pc:spChg>
        <pc:spChg chg="mod">
          <ac:chgData name="Juan Pablo Rodriguez Garcia" userId="4eae0da5-a7c1-4ced-b9f6-b3b1a96c842b" providerId="ADAL" clId="{BE6050B4-6547-48CC-A3C5-F001BCBFD845}" dt="2025-03-09T23:47:12.386" v="3212" actId="20577"/>
          <ac:spMkLst>
            <pc:docMk/>
            <pc:sldMk cId="808420648" sldId="295"/>
            <ac:spMk id="10" creationId="{C371279A-B4AF-E5CC-3D98-D860C7B29C80}"/>
          </ac:spMkLst>
        </pc:spChg>
        <pc:spChg chg="add del mod">
          <ac:chgData name="Juan Pablo Rodriguez Garcia" userId="4eae0da5-a7c1-4ced-b9f6-b3b1a96c842b" providerId="ADAL" clId="{BE6050B4-6547-48CC-A3C5-F001BCBFD845}" dt="2025-03-09T23:47:17.453" v="3214" actId="478"/>
          <ac:spMkLst>
            <pc:docMk/>
            <pc:sldMk cId="808420648" sldId="295"/>
            <ac:spMk id="19" creationId="{68B0A744-5761-81EC-A960-A3C1CD7E40D6}"/>
          </ac:spMkLst>
        </pc:spChg>
        <pc:spChg chg="add del mod">
          <ac:chgData name="Juan Pablo Rodriguez Garcia" userId="4eae0da5-a7c1-4ced-b9f6-b3b1a96c842b" providerId="ADAL" clId="{BE6050B4-6547-48CC-A3C5-F001BCBFD845}" dt="2025-03-09T23:47:17.453" v="3214" actId="478"/>
          <ac:spMkLst>
            <pc:docMk/>
            <pc:sldMk cId="808420648" sldId="295"/>
            <ac:spMk id="20" creationId="{F8B1187E-0BE5-5AA4-F5E4-ABA684BD3DDC}"/>
          </ac:spMkLst>
        </pc:spChg>
        <pc:spChg chg="add del mod">
          <ac:chgData name="Juan Pablo Rodriguez Garcia" userId="4eae0da5-a7c1-4ced-b9f6-b3b1a96c842b" providerId="ADAL" clId="{BE6050B4-6547-48CC-A3C5-F001BCBFD845}" dt="2025-03-09T23:47:17.453" v="3214" actId="478"/>
          <ac:spMkLst>
            <pc:docMk/>
            <pc:sldMk cId="808420648" sldId="295"/>
            <ac:spMk id="21" creationId="{4D0719B5-3EC3-79AB-DD1B-4A46F79D1588}"/>
          </ac:spMkLst>
        </pc:spChg>
        <pc:spChg chg="add mod">
          <ac:chgData name="Juan Pablo Rodriguez Garcia" userId="4eae0da5-a7c1-4ced-b9f6-b3b1a96c842b" providerId="ADAL" clId="{BE6050B4-6547-48CC-A3C5-F001BCBFD845}" dt="2025-03-10T02:21:45.745" v="5212" actId="1076"/>
          <ac:spMkLst>
            <pc:docMk/>
            <pc:sldMk cId="808420648" sldId="295"/>
            <ac:spMk id="24" creationId="{6034016A-2FB9-A184-CA6A-E4571EC1F48A}"/>
          </ac:spMkLst>
        </pc:spChg>
        <pc:spChg chg="add mod">
          <ac:chgData name="Juan Pablo Rodriguez Garcia" userId="4eae0da5-a7c1-4ced-b9f6-b3b1a96c842b" providerId="ADAL" clId="{BE6050B4-6547-48CC-A3C5-F001BCBFD845}" dt="2025-03-10T02:17:54.492" v="4364" actId="1076"/>
          <ac:spMkLst>
            <pc:docMk/>
            <pc:sldMk cId="808420648" sldId="295"/>
            <ac:spMk id="25" creationId="{DCA39633-B484-DC7F-2112-1DB7D0BC7D81}"/>
          </ac:spMkLst>
        </pc:spChg>
        <pc:grpChg chg="del">
          <ac:chgData name="Juan Pablo Rodriguez Garcia" userId="4eae0da5-a7c1-4ced-b9f6-b3b1a96c842b" providerId="ADAL" clId="{BE6050B4-6547-48CC-A3C5-F001BCBFD845}" dt="2025-03-09T23:30:29.779" v="1953" actId="478"/>
          <ac:grpSpMkLst>
            <pc:docMk/>
            <pc:sldMk cId="808420648" sldId="295"/>
            <ac:grpSpMk id="7" creationId="{6CB5A83E-FFCF-E7D1-D244-AC53BFB1AF38}"/>
          </ac:grpSpMkLst>
        </pc:grpChg>
        <pc:graphicFrameChg chg="add mod">
          <ac:chgData name="Juan Pablo Rodriguez Garcia" userId="4eae0da5-a7c1-4ced-b9f6-b3b1a96c842b" providerId="ADAL" clId="{BE6050B4-6547-48CC-A3C5-F001BCBFD845}" dt="2025-03-10T02:13:39.320" v="3897" actId="1076"/>
          <ac:graphicFrameMkLst>
            <pc:docMk/>
            <pc:sldMk cId="808420648" sldId="295"/>
            <ac:graphicFrameMk id="22" creationId="{03EAEE13-60F0-4DDB-838E-632EA25A80E6}"/>
          </ac:graphicFrameMkLst>
        </pc:graphicFrameChg>
        <pc:picChg chg="add del mod">
          <ac:chgData name="Juan Pablo Rodriguez Garcia" userId="4eae0da5-a7c1-4ced-b9f6-b3b1a96c842b" providerId="ADAL" clId="{BE6050B4-6547-48CC-A3C5-F001BCBFD845}" dt="2025-03-09T23:47:15.066" v="3213" actId="478"/>
          <ac:picMkLst>
            <pc:docMk/>
            <pc:sldMk cId="808420648" sldId="295"/>
            <ac:picMk id="9" creationId="{37BBEE17-9629-2AF6-3F29-30E4283753BD}"/>
          </ac:picMkLst>
        </pc:picChg>
        <pc:picChg chg="del">
          <ac:chgData name="Juan Pablo Rodriguez Garcia" userId="4eae0da5-a7c1-4ced-b9f6-b3b1a96c842b" providerId="ADAL" clId="{BE6050B4-6547-48CC-A3C5-F001BCBFD845}" dt="2025-03-09T23:30:30.072" v="1954" actId="478"/>
          <ac:picMkLst>
            <pc:docMk/>
            <pc:sldMk cId="808420648" sldId="295"/>
            <ac:picMk id="12" creationId="{26D17CE0-3B94-BA35-EC81-FE75A4BB9481}"/>
          </ac:picMkLst>
        </pc:picChg>
        <pc:cxnChg chg="add del mod">
          <ac:chgData name="Juan Pablo Rodriguez Garcia" userId="4eae0da5-a7c1-4ced-b9f6-b3b1a96c842b" providerId="ADAL" clId="{BE6050B4-6547-48CC-A3C5-F001BCBFD845}" dt="2025-03-09T23:47:18.297" v="3215" actId="478"/>
          <ac:cxnSpMkLst>
            <pc:docMk/>
            <pc:sldMk cId="808420648" sldId="295"/>
            <ac:cxnSpMk id="13" creationId="{DF726E5C-DDAD-7843-30CF-7EA39159E77E}"/>
          </ac:cxnSpMkLst>
        </pc:cxnChg>
        <pc:cxnChg chg="add del mod">
          <ac:chgData name="Juan Pablo Rodriguez Garcia" userId="4eae0da5-a7c1-4ced-b9f6-b3b1a96c842b" providerId="ADAL" clId="{BE6050B4-6547-48CC-A3C5-F001BCBFD845}" dt="2025-03-09T23:47:19.234" v="3216" actId="478"/>
          <ac:cxnSpMkLst>
            <pc:docMk/>
            <pc:sldMk cId="808420648" sldId="295"/>
            <ac:cxnSpMk id="14" creationId="{3E9F7A1E-BE96-5071-ED92-7FCA3925DF6C}"/>
          </ac:cxnSpMkLst>
        </pc:cxnChg>
      </pc:sldChg>
      <pc:sldChg chg="modSp add mod ord">
        <pc:chgData name="Juan Pablo Rodriguez Garcia" userId="4eae0da5-a7c1-4ced-b9f6-b3b1a96c842b" providerId="ADAL" clId="{BE6050B4-6547-48CC-A3C5-F001BCBFD845}" dt="2025-03-10T01:24:09.664" v="3877" actId="20577"/>
        <pc:sldMkLst>
          <pc:docMk/>
          <pc:sldMk cId="1606974586" sldId="296"/>
        </pc:sldMkLst>
        <pc:spChg chg="mod">
          <ac:chgData name="Juan Pablo Rodriguez Garcia" userId="4eae0da5-a7c1-4ced-b9f6-b3b1a96c842b" providerId="ADAL" clId="{BE6050B4-6547-48CC-A3C5-F001BCBFD845}" dt="2025-03-10T01:24:09.664" v="3877" actId="20577"/>
          <ac:spMkLst>
            <pc:docMk/>
            <pc:sldMk cId="1606974586" sldId="296"/>
            <ac:spMk id="6" creationId="{D9E5BA9A-E0BE-10CA-18ED-06FC31AB0461}"/>
          </ac:spMkLst>
        </pc:spChg>
      </pc:sldChg>
      <pc:sldChg chg="addSp delSp modSp add mod">
        <pc:chgData name="Juan Pablo Rodriguez Garcia" userId="4eae0da5-a7c1-4ced-b9f6-b3b1a96c842b" providerId="ADAL" clId="{BE6050B4-6547-48CC-A3C5-F001BCBFD845}" dt="2025-03-09T23:59:01.947" v="3823" actId="20577"/>
        <pc:sldMkLst>
          <pc:docMk/>
          <pc:sldMk cId="3014761055" sldId="297"/>
        </pc:sldMkLst>
        <pc:spChg chg="mod">
          <ac:chgData name="Juan Pablo Rodriguez Garcia" userId="4eae0da5-a7c1-4ced-b9f6-b3b1a96c842b" providerId="ADAL" clId="{BE6050B4-6547-48CC-A3C5-F001BCBFD845}" dt="2025-03-09T23:53:47.790" v="3226" actId="1076"/>
          <ac:spMkLst>
            <pc:docMk/>
            <pc:sldMk cId="3014761055" sldId="297"/>
            <ac:spMk id="5" creationId="{AE96F39F-901F-D4C9-5ADE-2DD717511C38}"/>
          </ac:spMkLst>
        </pc:spChg>
        <pc:spChg chg="mod">
          <ac:chgData name="Juan Pablo Rodriguez Garcia" userId="4eae0da5-a7c1-4ced-b9f6-b3b1a96c842b" providerId="ADAL" clId="{BE6050B4-6547-48CC-A3C5-F001BCBFD845}" dt="2025-03-09T23:59:01.947" v="3823" actId="20577"/>
          <ac:spMkLst>
            <pc:docMk/>
            <pc:sldMk cId="3014761055" sldId="297"/>
            <ac:spMk id="6" creationId="{C6100771-F4BB-EF9E-FA29-9833C2C4C10A}"/>
          </ac:spMkLst>
        </pc:spChg>
        <pc:spChg chg="del">
          <ac:chgData name="Juan Pablo Rodriguez Garcia" userId="4eae0da5-a7c1-4ced-b9f6-b3b1a96c842b" providerId="ADAL" clId="{BE6050B4-6547-48CC-A3C5-F001BCBFD845}" dt="2025-03-09T23:54:41.463" v="3235" actId="478"/>
          <ac:spMkLst>
            <pc:docMk/>
            <pc:sldMk cId="3014761055" sldId="297"/>
            <ac:spMk id="19" creationId="{56B345D1-CCB4-8EF4-FB12-4D8C1EE50D17}"/>
          </ac:spMkLst>
        </pc:spChg>
        <pc:spChg chg="del mod">
          <ac:chgData name="Juan Pablo Rodriguez Garcia" userId="4eae0da5-a7c1-4ced-b9f6-b3b1a96c842b" providerId="ADAL" clId="{BE6050B4-6547-48CC-A3C5-F001BCBFD845}" dt="2025-03-09T23:53:48.156" v="3228"/>
          <ac:spMkLst>
            <pc:docMk/>
            <pc:sldMk cId="3014761055" sldId="297"/>
            <ac:spMk id="20" creationId="{A32CBDC0-11D9-89BB-EFA3-33EAB4FD4493}"/>
          </ac:spMkLst>
        </pc:spChg>
        <pc:spChg chg="del">
          <ac:chgData name="Juan Pablo Rodriguez Garcia" userId="4eae0da5-a7c1-4ced-b9f6-b3b1a96c842b" providerId="ADAL" clId="{BE6050B4-6547-48CC-A3C5-F001BCBFD845}" dt="2025-03-09T23:53:42.070" v="3220" actId="478"/>
          <ac:spMkLst>
            <pc:docMk/>
            <pc:sldMk cId="3014761055" sldId="297"/>
            <ac:spMk id="21" creationId="{1E958952-C39C-4A11-5D18-3DB0B2D30D64}"/>
          </ac:spMkLst>
        </pc:spChg>
        <pc:picChg chg="add mod">
          <ac:chgData name="Juan Pablo Rodriguez Garcia" userId="4eae0da5-a7c1-4ced-b9f6-b3b1a96c842b" providerId="ADAL" clId="{BE6050B4-6547-48CC-A3C5-F001BCBFD845}" dt="2025-03-09T23:54:50.268" v="3239" actId="1076"/>
          <ac:picMkLst>
            <pc:docMk/>
            <pc:sldMk cId="3014761055" sldId="297"/>
            <ac:picMk id="4" creationId="{737889F0-1413-469F-8406-101328FDE3F9}"/>
          </ac:picMkLst>
        </pc:picChg>
        <pc:picChg chg="del">
          <ac:chgData name="Juan Pablo Rodriguez Garcia" userId="4eae0da5-a7c1-4ced-b9f6-b3b1a96c842b" providerId="ADAL" clId="{BE6050B4-6547-48CC-A3C5-F001BCBFD845}" dt="2025-03-09T23:53:39.271" v="3218" actId="478"/>
          <ac:picMkLst>
            <pc:docMk/>
            <pc:sldMk cId="3014761055" sldId="297"/>
            <ac:picMk id="9" creationId="{E20B4911-2B85-4AC1-6A64-199C8614D877}"/>
          </ac:picMkLst>
        </pc:picChg>
        <pc:cxnChg chg="del">
          <ac:chgData name="Juan Pablo Rodriguez Garcia" userId="4eae0da5-a7c1-4ced-b9f6-b3b1a96c842b" providerId="ADAL" clId="{BE6050B4-6547-48CC-A3C5-F001BCBFD845}" dt="2025-03-09T23:53:43.484" v="3223" actId="478"/>
          <ac:cxnSpMkLst>
            <pc:docMk/>
            <pc:sldMk cId="3014761055" sldId="297"/>
            <ac:cxnSpMk id="13" creationId="{55F89237-4923-BBC8-C417-90DA1FD90D7B}"/>
          </ac:cxnSpMkLst>
        </pc:cxnChg>
        <pc:cxnChg chg="del mod">
          <ac:chgData name="Juan Pablo Rodriguez Garcia" userId="4eae0da5-a7c1-4ced-b9f6-b3b1a96c842b" providerId="ADAL" clId="{BE6050B4-6547-48CC-A3C5-F001BCBFD845}" dt="2025-03-09T23:53:42.919" v="3222" actId="478"/>
          <ac:cxnSpMkLst>
            <pc:docMk/>
            <pc:sldMk cId="3014761055" sldId="297"/>
            <ac:cxnSpMk id="14" creationId="{B120F102-3E1E-945C-1792-6BE6A5801E12}"/>
          </ac:cxnSpMkLst>
        </pc:cxnChg>
      </pc:sldChg>
      <pc:sldChg chg="modSp add del mod">
        <pc:chgData name="Juan Pablo Rodriguez Garcia" userId="4eae0da5-a7c1-4ced-b9f6-b3b1a96c842b" providerId="ADAL" clId="{BE6050B4-6547-48CC-A3C5-F001BCBFD845}" dt="2025-03-10T02:55:13.834" v="5221" actId="47"/>
        <pc:sldMkLst>
          <pc:docMk/>
          <pc:sldMk cId="2407741401" sldId="301"/>
        </pc:sldMkLst>
        <pc:spChg chg="mod">
          <ac:chgData name="Juan Pablo Rodriguez Garcia" userId="4eae0da5-a7c1-4ced-b9f6-b3b1a96c842b" providerId="ADAL" clId="{BE6050B4-6547-48CC-A3C5-F001BCBFD845}" dt="2025-03-10T02:55:01.568" v="5219" actId="27636"/>
          <ac:spMkLst>
            <pc:docMk/>
            <pc:sldMk cId="2407741401" sldId="301"/>
            <ac:spMk id="10" creationId="{A201C3A0-78AF-31DF-C407-4083ED5C3042}"/>
          </ac:spMkLst>
        </pc:spChg>
      </pc:sldChg>
      <pc:sldChg chg="addSp modSp mod">
        <pc:chgData name="Juan Pablo Rodriguez Garcia" userId="4eae0da5-a7c1-4ced-b9f6-b3b1a96c842b" providerId="ADAL" clId="{BE6050B4-6547-48CC-A3C5-F001BCBFD845}" dt="2025-03-10T03:47:33.373" v="8208" actId="20577"/>
        <pc:sldMkLst>
          <pc:docMk/>
          <pc:sldMk cId="2909100272" sldId="302"/>
        </pc:sldMkLst>
        <pc:spChg chg="mod">
          <ac:chgData name="Juan Pablo Rodriguez Garcia" userId="4eae0da5-a7c1-4ced-b9f6-b3b1a96c842b" providerId="ADAL" clId="{BE6050B4-6547-48CC-A3C5-F001BCBFD845}" dt="2025-03-10T03:42:15.238" v="7926" actId="20577"/>
          <ac:spMkLst>
            <pc:docMk/>
            <pc:sldMk cId="2909100272" sldId="302"/>
            <ac:spMk id="2" creationId="{1F376469-8C7E-ED0E-44DB-F65EA45E3E78}"/>
          </ac:spMkLst>
        </pc:spChg>
        <pc:spChg chg="mod">
          <ac:chgData name="Juan Pablo Rodriguez Garcia" userId="4eae0da5-a7c1-4ced-b9f6-b3b1a96c842b" providerId="ADAL" clId="{BE6050B4-6547-48CC-A3C5-F001BCBFD845}" dt="2025-03-10T03:42:10.924" v="7918" actId="14100"/>
          <ac:spMkLst>
            <pc:docMk/>
            <pc:sldMk cId="2909100272" sldId="302"/>
            <ac:spMk id="6" creationId="{82F8B2B8-334A-4116-3982-4C7E7EA466C5}"/>
          </ac:spMkLst>
        </pc:spChg>
        <pc:spChg chg="add mod">
          <ac:chgData name="Juan Pablo Rodriguez Garcia" userId="4eae0da5-a7c1-4ced-b9f6-b3b1a96c842b" providerId="ADAL" clId="{BE6050B4-6547-48CC-A3C5-F001BCBFD845}" dt="2025-03-10T03:45:19.577" v="7996" actId="1076"/>
          <ac:spMkLst>
            <pc:docMk/>
            <pc:sldMk cId="2909100272" sldId="302"/>
            <ac:spMk id="7" creationId="{42377B3B-800D-34B9-0B7A-0CF3E73F5978}"/>
          </ac:spMkLst>
        </pc:spChg>
        <pc:spChg chg="add mod">
          <ac:chgData name="Juan Pablo Rodriguez Garcia" userId="4eae0da5-a7c1-4ced-b9f6-b3b1a96c842b" providerId="ADAL" clId="{BE6050B4-6547-48CC-A3C5-F001BCBFD845}" dt="2025-03-10T03:47:08.090" v="8114" actId="1076"/>
          <ac:spMkLst>
            <pc:docMk/>
            <pc:sldMk cId="2909100272" sldId="302"/>
            <ac:spMk id="8" creationId="{7234FAA4-4149-67E2-348A-8BFF1CE813BE}"/>
          </ac:spMkLst>
        </pc:spChg>
        <pc:spChg chg="add mod">
          <ac:chgData name="Juan Pablo Rodriguez Garcia" userId="4eae0da5-a7c1-4ced-b9f6-b3b1a96c842b" providerId="ADAL" clId="{BE6050B4-6547-48CC-A3C5-F001BCBFD845}" dt="2025-03-10T03:47:33.373" v="8208" actId="20577"/>
          <ac:spMkLst>
            <pc:docMk/>
            <pc:sldMk cId="2909100272" sldId="302"/>
            <ac:spMk id="9" creationId="{13D48F89-0A71-0944-4D5B-E5BD7D4C8A36}"/>
          </ac:spMkLst>
        </pc:spChg>
        <pc:picChg chg="add mod">
          <ac:chgData name="Juan Pablo Rodriguez Garcia" userId="4eae0da5-a7c1-4ced-b9f6-b3b1a96c842b" providerId="ADAL" clId="{BE6050B4-6547-48CC-A3C5-F001BCBFD845}" dt="2025-03-10T03:45:21.672" v="7997" actId="1076"/>
          <ac:picMkLst>
            <pc:docMk/>
            <pc:sldMk cId="2909100272" sldId="302"/>
            <ac:picMk id="4" creationId="{23FD4E96-CDD2-5A24-C0F4-6A15E5C5F4EA}"/>
          </ac:picMkLst>
        </pc:picChg>
      </pc:sldChg>
      <pc:sldChg chg="modSp add mod">
        <pc:chgData name="Juan Pablo Rodriguez Garcia" userId="4eae0da5-a7c1-4ced-b9f6-b3b1a96c842b" providerId="ADAL" clId="{BE6050B4-6547-48CC-A3C5-F001BCBFD845}" dt="2025-03-10T03:27:49.292" v="7257" actId="20577"/>
        <pc:sldMkLst>
          <pc:docMk/>
          <pc:sldMk cId="2849813551" sldId="303"/>
        </pc:sldMkLst>
        <pc:spChg chg="mod">
          <ac:chgData name="Juan Pablo Rodriguez Garcia" userId="4eae0da5-a7c1-4ced-b9f6-b3b1a96c842b" providerId="ADAL" clId="{BE6050B4-6547-48CC-A3C5-F001BCBFD845}" dt="2025-03-10T02:55:27.668" v="5224" actId="20577"/>
          <ac:spMkLst>
            <pc:docMk/>
            <pc:sldMk cId="2849813551" sldId="303"/>
            <ac:spMk id="2" creationId="{CA6553D5-55EE-EC9E-3220-DA4B907AC8F4}"/>
          </ac:spMkLst>
        </pc:spChg>
        <pc:spChg chg="mod">
          <ac:chgData name="Juan Pablo Rodriguez Garcia" userId="4eae0da5-a7c1-4ced-b9f6-b3b1a96c842b" providerId="ADAL" clId="{BE6050B4-6547-48CC-A3C5-F001BCBFD845}" dt="2025-03-10T03:27:49.292" v="7257" actId="20577"/>
          <ac:spMkLst>
            <pc:docMk/>
            <pc:sldMk cId="2849813551" sldId="303"/>
            <ac:spMk id="6" creationId="{C01B0510-5B68-905E-C146-02E74E300B1F}"/>
          </ac:spMkLst>
        </pc:spChg>
        <pc:spChg chg="mod">
          <ac:chgData name="Juan Pablo Rodriguez Garcia" userId="4eae0da5-a7c1-4ced-b9f6-b3b1a96c842b" providerId="ADAL" clId="{BE6050B4-6547-48CC-A3C5-F001BCBFD845}" dt="2025-03-10T02:55:36.903" v="5249" actId="20577"/>
          <ac:spMkLst>
            <pc:docMk/>
            <pc:sldMk cId="2849813551" sldId="303"/>
            <ac:spMk id="10" creationId="{AC71CB73-9429-229E-B5CF-22E189A99997}"/>
          </ac:spMkLst>
        </pc:spChg>
        <pc:picChg chg="mod">
          <ac:chgData name="Juan Pablo Rodriguez Garcia" userId="4eae0da5-a7c1-4ced-b9f6-b3b1a96c842b" providerId="ADAL" clId="{BE6050B4-6547-48CC-A3C5-F001BCBFD845}" dt="2025-03-10T02:55:18.973" v="5222" actId="14826"/>
          <ac:picMkLst>
            <pc:docMk/>
            <pc:sldMk cId="2849813551" sldId="303"/>
            <ac:picMk id="4" creationId="{9114A4AF-2149-8B99-1766-DDC83BF95360}"/>
          </ac:picMkLst>
        </pc:picChg>
      </pc:sldChg>
      <pc:sldChg chg="addSp delSp modSp add mod">
        <pc:chgData name="Juan Pablo Rodriguez Garcia" userId="4eae0da5-a7c1-4ced-b9f6-b3b1a96c842b" providerId="ADAL" clId="{BE6050B4-6547-48CC-A3C5-F001BCBFD845}" dt="2025-03-10T03:29:41.227" v="7274" actId="5793"/>
        <pc:sldMkLst>
          <pc:docMk/>
          <pc:sldMk cId="4223627118" sldId="304"/>
        </pc:sldMkLst>
        <pc:spChg chg="mod">
          <ac:chgData name="Juan Pablo Rodriguez Garcia" userId="4eae0da5-a7c1-4ced-b9f6-b3b1a96c842b" providerId="ADAL" clId="{BE6050B4-6547-48CC-A3C5-F001BCBFD845}" dt="2025-03-10T03:29:41.227" v="7274" actId="5793"/>
          <ac:spMkLst>
            <pc:docMk/>
            <pc:sldMk cId="4223627118" sldId="304"/>
            <ac:spMk id="6" creationId="{997E1CDA-13DB-9060-DA87-BB7F6F4C133E}"/>
          </ac:spMkLst>
        </pc:spChg>
        <pc:spChg chg="add del mod">
          <ac:chgData name="Juan Pablo Rodriguez Garcia" userId="4eae0da5-a7c1-4ced-b9f6-b3b1a96c842b" providerId="ADAL" clId="{BE6050B4-6547-48CC-A3C5-F001BCBFD845}" dt="2025-03-10T02:57:39.912" v="5268" actId="478"/>
          <ac:spMkLst>
            <pc:docMk/>
            <pc:sldMk cId="4223627118" sldId="304"/>
            <ac:spMk id="7" creationId="{6ECA41BC-7699-8F43-B915-C4D1890E55DA}"/>
          </ac:spMkLst>
        </pc:spChg>
        <pc:spChg chg="add mod">
          <ac:chgData name="Juan Pablo Rodriguez Garcia" userId="4eae0da5-a7c1-4ced-b9f6-b3b1a96c842b" providerId="ADAL" clId="{BE6050B4-6547-48CC-A3C5-F001BCBFD845}" dt="2025-03-10T02:58:20.323" v="5279" actId="1076"/>
          <ac:spMkLst>
            <pc:docMk/>
            <pc:sldMk cId="4223627118" sldId="304"/>
            <ac:spMk id="9" creationId="{7B1154C1-1BF8-95A6-3819-E0ABC393B1A6}"/>
          </ac:spMkLst>
        </pc:spChg>
        <pc:graphicFrameChg chg="add mod">
          <ac:chgData name="Juan Pablo Rodriguez Garcia" userId="4eae0da5-a7c1-4ced-b9f6-b3b1a96c842b" providerId="ADAL" clId="{BE6050B4-6547-48CC-A3C5-F001BCBFD845}" dt="2025-03-10T03:05:36.847" v="5293" actId="403"/>
          <ac:graphicFrameMkLst>
            <pc:docMk/>
            <pc:sldMk cId="4223627118" sldId="304"/>
            <ac:graphicFrameMk id="11" creationId="{B690D74F-54AB-4408-8CD8-9F155731C7FA}"/>
          </ac:graphicFrameMkLst>
        </pc:graphicFrameChg>
        <pc:picChg chg="del">
          <ac:chgData name="Juan Pablo Rodriguez Garcia" userId="4eae0da5-a7c1-4ced-b9f6-b3b1a96c842b" providerId="ADAL" clId="{BE6050B4-6547-48CC-A3C5-F001BCBFD845}" dt="2025-03-10T02:56:52.070" v="5251" actId="478"/>
          <ac:picMkLst>
            <pc:docMk/>
            <pc:sldMk cId="4223627118" sldId="304"/>
            <ac:picMk id="4" creationId="{BB3FFCEF-468C-6D06-1B2D-0DCC6AE2E2AC}"/>
          </ac:picMkLst>
        </pc:picChg>
      </pc:sldChg>
      <pc:sldChg chg="addSp delSp modSp add mod">
        <pc:chgData name="Juan Pablo Rodriguez Garcia" userId="4eae0da5-a7c1-4ced-b9f6-b3b1a96c842b" providerId="ADAL" clId="{BE6050B4-6547-48CC-A3C5-F001BCBFD845}" dt="2025-03-10T03:33:22.594" v="7598" actId="20577"/>
        <pc:sldMkLst>
          <pc:docMk/>
          <pc:sldMk cId="585601059" sldId="305"/>
        </pc:sldMkLst>
        <pc:spChg chg="mod">
          <ac:chgData name="Juan Pablo Rodriguez Garcia" userId="4eae0da5-a7c1-4ced-b9f6-b3b1a96c842b" providerId="ADAL" clId="{BE6050B4-6547-48CC-A3C5-F001BCBFD845}" dt="2025-03-10T03:33:22.594" v="7598" actId="20577"/>
          <ac:spMkLst>
            <pc:docMk/>
            <pc:sldMk cId="585601059" sldId="305"/>
            <ac:spMk id="6" creationId="{1A53586C-9268-97D6-ED1A-603A190F3713}"/>
          </ac:spMkLst>
        </pc:spChg>
        <pc:spChg chg="del">
          <ac:chgData name="Juan Pablo Rodriguez Garcia" userId="4eae0da5-a7c1-4ced-b9f6-b3b1a96c842b" providerId="ADAL" clId="{BE6050B4-6547-48CC-A3C5-F001BCBFD845}" dt="2025-03-10T03:29:18.308" v="7260" actId="478"/>
          <ac:spMkLst>
            <pc:docMk/>
            <pc:sldMk cId="585601059" sldId="305"/>
            <ac:spMk id="9" creationId="{1A6CB609-624D-DC74-18B5-8F5C6E85CE5C}"/>
          </ac:spMkLst>
        </pc:spChg>
        <pc:graphicFrameChg chg="del">
          <ac:chgData name="Juan Pablo Rodriguez Garcia" userId="4eae0da5-a7c1-4ced-b9f6-b3b1a96c842b" providerId="ADAL" clId="{BE6050B4-6547-48CC-A3C5-F001BCBFD845}" dt="2025-03-10T03:29:17.121" v="7259" actId="478"/>
          <ac:graphicFrameMkLst>
            <pc:docMk/>
            <pc:sldMk cId="585601059" sldId="305"/>
            <ac:graphicFrameMk id="11" creationId="{4D993C9D-3BAB-A2B0-D977-3BF4D10B92EC}"/>
          </ac:graphicFrameMkLst>
        </pc:graphicFrameChg>
        <pc:picChg chg="add mod">
          <ac:chgData name="Juan Pablo Rodriguez Garcia" userId="4eae0da5-a7c1-4ced-b9f6-b3b1a96c842b" providerId="ADAL" clId="{BE6050B4-6547-48CC-A3C5-F001BCBFD845}" dt="2025-03-10T03:29:30.258" v="7264" actId="1076"/>
          <ac:picMkLst>
            <pc:docMk/>
            <pc:sldMk cId="585601059" sldId="305"/>
            <ac:picMk id="4" creationId="{ADAF3DB4-D586-318F-88E4-D17C66036751}"/>
          </ac:picMkLst>
        </pc:picChg>
      </pc:sldChg>
      <pc:sldChg chg="modSp add mod">
        <pc:chgData name="Juan Pablo Rodriguez Garcia" userId="4eae0da5-a7c1-4ced-b9f6-b3b1a96c842b" providerId="ADAL" clId="{BE6050B4-6547-48CC-A3C5-F001BCBFD845}" dt="2025-03-10T03:41:11.408" v="7879" actId="1076"/>
        <pc:sldMkLst>
          <pc:docMk/>
          <pc:sldMk cId="4237193749" sldId="306"/>
        </pc:sldMkLst>
        <pc:spChg chg="mod">
          <ac:chgData name="Juan Pablo Rodriguez Garcia" userId="4eae0da5-a7c1-4ced-b9f6-b3b1a96c842b" providerId="ADAL" clId="{BE6050B4-6547-48CC-A3C5-F001BCBFD845}" dt="2025-03-10T03:34:25.200" v="7804" actId="20577"/>
          <ac:spMkLst>
            <pc:docMk/>
            <pc:sldMk cId="4237193749" sldId="306"/>
            <ac:spMk id="2" creationId="{209F7428-30AD-624E-4E7C-B1B558BA6421}"/>
          </ac:spMkLst>
        </pc:spChg>
        <pc:spChg chg="mod">
          <ac:chgData name="Juan Pablo Rodriguez Garcia" userId="4eae0da5-a7c1-4ced-b9f6-b3b1a96c842b" providerId="ADAL" clId="{BE6050B4-6547-48CC-A3C5-F001BCBFD845}" dt="2025-03-10T03:41:11.408" v="7879" actId="1076"/>
          <ac:spMkLst>
            <pc:docMk/>
            <pc:sldMk cId="4237193749" sldId="306"/>
            <ac:spMk id="6" creationId="{A8DDB04E-6A91-2F70-8D27-C53039092AB6}"/>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Libro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uan\Documents\GitHub\proyecto_final_miso\Experimento\Curva%20de%20distribucion%20firebase.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Juan\Documents\GitHub\proyecto_final_miso\Experimento\Curva%20de%20distribucion%20firebase.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s-CO" sz="2000"/>
              <a:t>Distribución de</a:t>
            </a:r>
            <a:r>
              <a:rPr lang="es-CO" sz="2000" baseline="0"/>
              <a:t> tiempo de ejecución – Autenticar y crear fabricante</a:t>
            </a:r>
            <a:endParaRPr lang="es-CO"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spPr>
            <a:ln w="38100" cap="rnd">
              <a:solidFill>
                <a:schemeClr val="accent1"/>
              </a:solidFill>
              <a:round/>
            </a:ln>
            <a:effectLst/>
          </c:spPr>
          <c:marker>
            <c:symbol val="circle"/>
            <c:size val="5"/>
            <c:spPr>
              <a:solidFill>
                <a:schemeClr val="accent1"/>
              </a:solidFill>
              <a:ln w="9525">
                <a:solidFill>
                  <a:schemeClr val="accent1"/>
                </a:solidFill>
              </a:ln>
              <a:effectLst/>
            </c:spPr>
          </c:marker>
          <c:xVal>
            <c:numRef>
              <c:f>Hoja1!$C$2:$C$29</c:f>
              <c:numCache>
                <c:formatCode>#,##0.000</c:formatCode>
                <c:ptCount val="28"/>
                <c:pt idx="0">
                  <c:v>0.90600000000000003</c:v>
                </c:pt>
                <c:pt idx="1">
                  <c:v>0.92100000000000004</c:v>
                </c:pt>
                <c:pt idx="2">
                  <c:v>0.92900000000000005</c:v>
                </c:pt>
                <c:pt idx="3">
                  <c:v>0.94099999999999995</c:v>
                </c:pt>
                <c:pt idx="4">
                  <c:v>0.94799999999999995</c:v>
                </c:pt>
                <c:pt idx="5">
                  <c:v>0.97199999999999998</c:v>
                </c:pt>
                <c:pt idx="6">
                  <c:v>0.97399999999999998</c:v>
                </c:pt>
                <c:pt idx="7">
                  <c:v>0.99199999999999999</c:v>
                </c:pt>
                <c:pt idx="8">
                  <c:v>0.996</c:v>
                </c:pt>
                <c:pt idx="9">
                  <c:v>1.0109999999999999</c:v>
                </c:pt>
                <c:pt idx="10">
                  <c:v>1.048</c:v>
                </c:pt>
                <c:pt idx="11">
                  <c:v>1.069</c:v>
                </c:pt>
                <c:pt idx="12">
                  <c:v>1.0820000000000001</c:v>
                </c:pt>
                <c:pt idx="13">
                  <c:v>1.101</c:v>
                </c:pt>
                <c:pt idx="14">
                  <c:v>1.127</c:v>
                </c:pt>
                <c:pt idx="15">
                  <c:v>1.1319999999999999</c:v>
                </c:pt>
                <c:pt idx="16">
                  <c:v>1.137</c:v>
                </c:pt>
                <c:pt idx="17">
                  <c:v>1.1379999999999999</c:v>
                </c:pt>
                <c:pt idx="18">
                  <c:v>1.155</c:v>
                </c:pt>
                <c:pt idx="19">
                  <c:v>1.173</c:v>
                </c:pt>
                <c:pt idx="20">
                  <c:v>1.1990000000000001</c:v>
                </c:pt>
                <c:pt idx="21">
                  <c:v>1.2190000000000001</c:v>
                </c:pt>
                <c:pt idx="22">
                  <c:v>1.2270000000000001</c:v>
                </c:pt>
                <c:pt idx="23">
                  <c:v>1.246</c:v>
                </c:pt>
                <c:pt idx="24">
                  <c:v>1.246</c:v>
                </c:pt>
                <c:pt idx="25">
                  <c:v>1.294</c:v>
                </c:pt>
                <c:pt idx="26">
                  <c:v>1.38</c:v>
                </c:pt>
                <c:pt idx="27">
                  <c:v>1.4319999999999999</c:v>
                </c:pt>
              </c:numCache>
            </c:numRef>
          </c:xVal>
          <c:yVal>
            <c:numRef>
              <c:f>Hoja1!$D$2:$D$29</c:f>
              <c:numCache>
                <c:formatCode>General</c:formatCode>
                <c:ptCount val="28"/>
                <c:pt idx="0">
                  <c:v>1.0223819073735818</c:v>
                </c:pt>
                <c:pt idx="1">
                  <c:v>1.1837965226953686</c:v>
                </c:pt>
                <c:pt idx="2">
                  <c:v>1.2741273169347003</c:v>
                </c:pt>
                <c:pt idx="3">
                  <c:v>1.4141122752581416</c:v>
                </c:pt>
                <c:pt idx="4">
                  <c:v>1.4977285985610491</c:v>
                </c:pt>
                <c:pt idx="5">
                  <c:v>1.7898322390804884</c:v>
                </c:pt>
                <c:pt idx="6">
                  <c:v>1.8142210430271941</c:v>
                </c:pt>
                <c:pt idx="7">
                  <c:v>2.0306832361530947</c:v>
                </c:pt>
                <c:pt idx="8">
                  <c:v>2.0775673949309335</c:v>
                </c:pt>
                <c:pt idx="9">
                  <c:v>2.2469967317733688</c:v>
                </c:pt>
                <c:pt idx="10">
                  <c:v>2.597055739215131</c:v>
                </c:pt>
                <c:pt idx="11">
                  <c:v>2.7340653121931826</c:v>
                </c:pt>
                <c:pt idx="12">
                  <c:v>2.7911449872184031</c:v>
                </c:pt>
                <c:pt idx="13">
                  <c:v>2.8328808795529192</c:v>
                </c:pt>
                <c:pt idx="14">
                  <c:v>2.8068240402588587</c:v>
                </c:pt>
                <c:pt idx="15">
                  <c:v>2.7908932243498108</c:v>
                </c:pt>
                <c:pt idx="16">
                  <c:v>2.7715505227050015</c:v>
                </c:pt>
                <c:pt idx="17">
                  <c:v>2.7672787034113306</c:v>
                </c:pt>
                <c:pt idx="18">
                  <c:v>2.6749032140455009</c:v>
                </c:pt>
                <c:pt idx="19">
                  <c:v>2.5397172283450833</c:v>
                </c:pt>
                <c:pt idx="20">
                  <c:v>2.289306327461341</c:v>
                </c:pt>
                <c:pt idx="21">
                  <c:v>2.0650676730376873</c:v>
                </c:pt>
                <c:pt idx="22">
                  <c:v>1.9704678821483124</c:v>
                </c:pt>
                <c:pt idx="23">
                  <c:v>1.7401052040129821</c:v>
                </c:pt>
                <c:pt idx="24">
                  <c:v>1.7401052040129821</c:v>
                </c:pt>
                <c:pt idx="25">
                  <c:v>1.1719075043554767</c:v>
                </c:pt>
                <c:pt idx="26">
                  <c:v>0.43140794775920727</c:v>
                </c:pt>
                <c:pt idx="27">
                  <c:v>0.19667633017761166</c:v>
                </c:pt>
              </c:numCache>
            </c:numRef>
          </c:yVal>
          <c:smooth val="0"/>
          <c:extLst>
            <c:ext xmlns:c16="http://schemas.microsoft.com/office/drawing/2014/chart" uri="{C3380CC4-5D6E-409C-BE32-E72D297353CC}">
              <c16:uniqueId val="{00000000-D930-46DD-8DFF-5B37CBF9FA8E}"/>
            </c:ext>
          </c:extLst>
        </c:ser>
        <c:dLbls>
          <c:showLegendKey val="0"/>
          <c:showVal val="0"/>
          <c:showCatName val="0"/>
          <c:showSerName val="0"/>
          <c:showPercent val="0"/>
          <c:showBubbleSize val="0"/>
        </c:dLbls>
        <c:axId val="1745833119"/>
        <c:axId val="1745821599"/>
      </c:scatterChart>
      <c:valAx>
        <c:axId val="1745833119"/>
        <c:scaling>
          <c:orientation val="minMax"/>
          <c:min val="0.8"/>
        </c:scaling>
        <c:delete val="0"/>
        <c:axPos val="b"/>
        <c:majorGridlines>
          <c:spPr>
            <a:ln w="9525" cap="flat" cmpd="sng" algn="ctr">
              <a:solidFill>
                <a:schemeClr val="tx1">
                  <a:lumMod val="15000"/>
                  <a:lumOff val="85000"/>
                </a:schemeClr>
              </a:solidFill>
              <a:round/>
            </a:ln>
            <a:effectLst/>
          </c:spPr>
        </c:majorGridlines>
        <c:numFmt formatCode="#,##0.0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crossAx val="1745821599"/>
        <c:crosses val="autoZero"/>
        <c:crossBetween val="midCat"/>
        <c:majorUnit val="0.1"/>
      </c:valAx>
      <c:valAx>
        <c:axId val="1745821599"/>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17458331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bg2">
          <a:lumMod val="75000"/>
        </a:schemeClr>
      </a:solidFill>
    </a:ln>
    <a:effectLst/>
  </c:spPr>
  <c:txPr>
    <a:bodyPr/>
    <a:lstStyle/>
    <a:p>
      <a:pPr>
        <a:defRPr/>
      </a:pPr>
      <a:endParaRPr lang="es-CO"/>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s-CO" sz="2000"/>
              <a:t>Distribución de tiempo de ejecución</a:t>
            </a:r>
            <a:r>
              <a:rPr lang="es-CO" sz="2000" baseline="0"/>
              <a:t> </a:t>
            </a:r>
            <a:r>
              <a:rPr lang="es-CO" sz="2000"/>
              <a:t>-</a:t>
            </a:r>
            <a:r>
              <a:rPr lang="es-CO" sz="2000" baseline="0"/>
              <a:t> Seguridad con caché</a:t>
            </a:r>
            <a:endParaRPr lang="es-CO" sz="2000"/>
          </a:p>
        </c:rich>
      </c:tx>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spPr>
            <a:ln w="38100" cap="rnd">
              <a:solidFill>
                <a:schemeClr val="accent1"/>
              </a:solidFill>
              <a:round/>
            </a:ln>
            <a:effectLst/>
          </c:spPr>
          <c:marker>
            <c:symbol val="circle"/>
            <c:size val="5"/>
            <c:spPr>
              <a:solidFill>
                <a:schemeClr val="accent1"/>
              </a:solidFill>
              <a:ln w="9525">
                <a:solidFill>
                  <a:schemeClr val="accent1"/>
                </a:solidFill>
              </a:ln>
              <a:effectLst/>
            </c:spPr>
          </c:marker>
          <c:xVal>
            <c:numRef>
              <c:f>load_test_results!$B$2:$B$401</c:f>
              <c:numCache>
                <c:formatCode>General</c:formatCode>
                <c:ptCount val="400"/>
                <c:pt idx="0">
                  <c:v>803</c:v>
                </c:pt>
                <c:pt idx="1">
                  <c:v>889</c:v>
                </c:pt>
                <c:pt idx="2">
                  <c:v>914</c:v>
                </c:pt>
                <c:pt idx="3">
                  <c:v>949</c:v>
                </c:pt>
                <c:pt idx="4">
                  <c:v>970</c:v>
                </c:pt>
                <c:pt idx="5">
                  <c:v>978</c:v>
                </c:pt>
                <c:pt idx="6">
                  <c:v>980</c:v>
                </c:pt>
                <c:pt idx="7">
                  <c:v>988</c:v>
                </c:pt>
                <c:pt idx="8">
                  <c:v>1012</c:v>
                </c:pt>
                <c:pt idx="9">
                  <c:v>1020</c:v>
                </c:pt>
                <c:pt idx="10">
                  <c:v>1032</c:v>
                </c:pt>
                <c:pt idx="11">
                  <c:v>1135</c:v>
                </c:pt>
                <c:pt idx="12">
                  <c:v>1187</c:v>
                </c:pt>
                <c:pt idx="13">
                  <c:v>1199</c:v>
                </c:pt>
                <c:pt idx="14">
                  <c:v>1938</c:v>
                </c:pt>
                <c:pt idx="15">
                  <c:v>2176</c:v>
                </c:pt>
                <c:pt idx="16">
                  <c:v>2177</c:v>
                </c:pt>
                <c:pt idx="17">
                  <c:v>2178</c:v>
                </c:pt>
                <c:pt idx="18">
                  <c:v>2178</c:v>
                </c:pt>
                <c:pt idx="19">
                  <c:v>2180</c:v>
                </c:pt>
                <c:pt idx="20">
                  <c:v>2180</c:v>
                </c:pt>
                <c:pt idx="21">
                  <c:v>2183</c:v>
                </c:pt>
                <c:pt idx="22">
                  <c:v>2183</c:v>
                </c:pt>
                <c:pt idx="23">
                  <c:v>2185</c:v>
                </c:pt>
                <c:pt idx="24">
                  <c:v>2186</c:v>
                </c:pt>
                <c:pt idx="25">
                  <c:v>2295</c:v>
                </c:pt>
                <c:pt idx="26">
                  <c:v>2357</c:v>
                </c:pt>
                <c:pt idx="27">
                  <c:v>2385</c:v>
                </c:pt>
                <c:pt idx="28">
                  <c:v>2413</c:v>
                </c:pt>
                <c:pt idx="29">
                  <c:v>2438</c:v>
                </c:pt>
                <c:pt idx="30">
                  <c:v>2474</c:v>
                </c:pt>
                <c:pt idx="31">
                  <c:v>2520</c:v>
                </c:pt>
                <c:pt idx="32">
                  <c:v>2534</c:v>
                </c:pt>
                <c:pt idx="33">
                  <c:v>2565</c:v>
                </c:pt>
                <c:pt idx="34">
                  <c:v>2566</c:v>
                </c:pt>
                <c:pt idx="35">
                  <c:v>2640</c:v>
                </c:pt>
                <c:pt idx="36">
                  <c:v>2642</c:v>
                </c:pt>
                <c:pt idx="37">
                  <c:v>2644</c:v>
                </c:pt>
                <c:pt idx="38">
                  <c:v>2647</c:v>
                </c:pt>
                <c:pt idx="39">
                  <c:v>2650</c:v>
                </c:pt>
                <c:pt idx="40">
                  <c:v>2652</c:v>
                </c:pt>
                <c:pt idx="41">
                  <c:v>2653</c:v>
                </c:pt>
                <c:pt idx="42">
                  <c:v>2656</c:v>
                </c:pt>
                <c:pt idx="43">
                  <c:v>2658</c:v>
                </c:pt>
                <c:pt idx="44">
                  <c:v>2659</c:v>
                </c:pt>
                <c:pt idx="45">
                  <c:v>2660</c:v>
                </c:pt>
                <c:pt idx="46">
                  <c:v>2663</c:v>
                </c:pt>
                <c:pt idx="47">
                  <c:v>2670</c:v>
                </c:pt>
                <c:pt idx="48">
                  <c:v>2670</c:v>
                </c:pt>
                <c:pt idx="49">
                  <c:v>2674</c:v>
                </c:pt>
                <c:pt idx="50">
                  <c:v>2675</c:v>
                </c:pt>
                <c:pt idx="51">
                  <c:v>2677</c:v>
                </c:pt>
                <c:pt idx="52">
                  <c:v>2742</c:v>
                </c:pt>
                <c:pt idx="53">
                  <c:v>2751</c:v>
                </c:pt>
                <c:pt idx="54">
                  <c:v>2810</c:v>
                </c:pt>
                <c:pt idx="55">
                  <c:v>2820</c:v>
                </c:pt>
                <c:pt idx="56">
                  <c:v>2834</c:v>
                </c:pt>
                <c:pt idx="57">
                  <c:v>2844</c:v>
                </c:pt>
                <c:pt idx="58">
                  <c:v>2857</c:v>
                </c:pt>
                <c:pt idx="59">
                  <c:v>2858</c:v>
                </c:pt>
                <c:pt idx="60">
                  <c:v>2858</c:v>
                </c:pt>
                <c:pt idx="61">
                  <c:v>2859</c:v>
                </c:pt>
                <c:pt idx="62">
                  <c:v>2861</c:v>
                </c:pt>
                <c:pt idx="63">
                  <c:v>2863</c:v>
                </c:pt>
                <c:pt idx="64">
                  <c:v>2866</c:v>
                </c:pt>
                <c:pt idx="65">
                  <c:v>2866</c:v>
                </c:pt>
                <c:pt idx="66">
                  <c:v>2869</c:v>
                </c:pt>
                <c:pt idx="67">
                  <c:v>2871</c:v>
                </c:pt>
                <c:pt idx="68">
                  <c:v>2872</c:v>
                </c:pt>
                <c:pt idx="69">
                  <c:v>2876</c:v>
                </c:pt>
                <c:pt idx="70">
                  <c:v>2877</c:v>
                </c:pt>
                <c:pt idx="71">
                  <c:v>2878</c:v>
                </c:pt>
                <c:pt idx="72">
                  <c:v>2879</c:v>
                </c:pt>
                <c:pt idx="73">
                  <c:v>2885</c:v>
                </c:pt>
                <c:pt idx="74">
                  <c:v>2890</c:v>
                </c:pt>
                <c:pt idx="75">
                  <c:v>2890</c:v>
                </c:pt>
                <c:pt idx="76">
                  <c:v>2910</c:v>
                </c:pt>
                <c:pt idx="77">
                  <c:v>2917</c:v>
                </c:pt>
                <c:pt idx="78">
                  <c:v>2930</c:v>
                </c:pt>
                <c:pt idx="79">
                  <c:v>2951</c:v>
                </c:pt>
                <c:pt idx="80">
                  <c:v>2964</c:v>
                </c:pt>
                <c:pt idx="81">
                  <c:v>2969</c:v>
                </c:pt>
                <c:pt idx="82">
                  <c:v>2971</c:v>
                </c:pt>
                <c:pt idx="83">
                  <c:v>2972</c:v>
                </c:pt>
                <c:pt idx="84">
                  <c:v>2974</c:v>
                </c:pt>
                <c:pt idx="85">
                  <c:v>2982</c:v>
                </c:pt>
                <c:pt idx="86">
                  <c:v>2997</c:v>
                </c:pt>
                <c:pt idx="87">
                  <c:v>2999</c:v>
                </c:pt>
                <c:pt idx="88">
                  <c:v>3075</c:v>
                </c:pt>
                <c:pt idx="89">
                  <c:v>3131</c:v>
                </c:pt>
                <c:pt idx="90">
                  <c:v>3211</c:v>
                </c:pt>
                <c:pt idx="91">
                  <c:v>3212</c:v>
                </c:pt>
                <c:pt idx="92">
                  <c:v>3219</c:v>
                </c:pt>
                <c:pt idx="93">
                  <c:v>3369</c:v>
                </c:pt>
                <c:pt idx="94">
                  <c:v>3377</c:v>
                </c:pt>
                <c:pt idx="95">
                  <c:v>3406</c:v>
                </c:pt>
                <c:pt idx="96">
                  <c:v>3423</c:v>
                </c:pt>
                <c:pt idx="97">
                  <c:v>3427</c:v>
                </c:pt>
                <c:pt idx="98">
                  <c:v>3429</c:v>
                </c:pt>
                <c:pt idx="99">
                  <c:v>3431</c:v>
                </c:pt>
                <c:pt idx="100">
                  <c:v>3523</c:v>
                </c:pt>
                <c:pt idx="101">
                  <c:v>3573</c:v>
                </c:pt>
                <c:pt idx="102">
                  <c:v>3596</c:v>
                </c:pt>
                <c:pt idx="103">
                  <c:v>3645</c:v>
                </c:pt>
                <c:pt idx="104">
                  <c:v>3645</c:v>
                </c:pt>
                <c:pt idx="105">
                  <c:v>3648</c:v>
                </c:pt>
                <c:pt idx="106">
                  <c:v>3650</c:v>
                </c:pt>
                <c:pt idx="107">
                  <c:v>3652</c:v>
                </c:pt>
                <c:pt idx="108">
                  <c:v>3659</c:v>
                </c:pt>
                <c:pt idx="109">
                  <c:v>3666</c:v>
                </c:pt>
                <c:pt idx="110">
                  <c:v>3684</c:v>
                </c:pt>
                <c:pt idx="111">
                  <c:v>3722</c:v>
                </c:pt>
                <c:pt idx="112">
                  <c:v>3792</c:v>
                </c:pt>
                <c:pt idx="113">
                  <c:v>3798</c:v>
                </c:pt>
                <c:pt idx="114">
                  <c:v>3873</c:v>
                </c:pt>
                <c:pt idx="115">
                  <c:v>3907</c:v>
                </c:pt>
                <c:pt idx="116">
                  <c:v>3926</c:v>
                </c:pt>
                <c:pt idx="117">
                  <c:v>4000</c:v>
                </c:pt>
                <c:pt idx="118">
                  <c:v>4025</c:v>
                </c:pt>
                <c:pt idx="119">
                  <c:v>4111</c:v>
                </c:pt>
                <c:pt idx="120">
                  <c:v>4137</c:v>
                </c:pt>
                <c:pt idx="121">
                  <c:v>4140</c:v>
                </c:pt>
                <c:pt idx="122">
                  <c:v>4213</c:v>
                </c:pt>
                <c:pt idx="123">
                  <c:v>4266</c:v>
                </c:pt>
                <c:pt idx="124">
                  <c:v>4326</c:v>
                </c:pt>
                <c:pt idx="125">
                  <c:v>4348</c:v>
                </c:pt>
                <c:pt idx="126">
                  <c:v>4997</c:v>
                </c:pt>
                <c:pt idx="127">
                  <c:v>5122</c:v>
                </c:pt>
                <c:pt idx="128">
                  <c:v>5144</c:v>
                </c:pt>
                <c:pt idx="129">
                  <c:v>5170</c:v>
                </c:pt>
                <c:pt idx="130">
                  <c:v>5171</c:v>
                </c:pt>
                <c:pt idx="131">
                  <c:v>5172</c:v>
                </c:pt>
                <c:pt idx="132">
                  <c:v>5214</c:v>
                </c:pt>
                <c:pt idx="133">
                  <c:v>5230</c:v>
                </c:pt>
                <c:pt idx="134">
                  <c:v>5233</c:v>
                </c:pt>
                <c:pt idx="135">
                  <c:v>5234</c:v>
                </c:pt>
                <c:pt idx="136">
                  <c:v>5260</c:v>
                </c:pt>
                <c:pt idx="137">
                  <c:v>5279</c:v>
                </c:pt>
                <c:pt idx="138">
                  <c:v>5279</c:v>
                </c:pt>
                <c:pt idx="139">
                  <c:v>5280</c:v>
                </c:pt>
                <c:pt idx="140">
                  <c:v>5284</c:v>
                </c:pt>
                <c:pt idx="141">
                  <c:v>5284</c:v>
                </c:pt>
                <c:pt idx="142">
                  <c:v>5285</c:v>
                </c:pt>
                <c:pt idx="143">
                  <c:v>5286</c:v>
                </c:pt>
                <c:pt idx="144">
                  <c:v>5288</c:v>
                </c:pt>
                <c:pt idx="145">
                  <c:v>5302</c:v>
                </c:pt>
                <c:pt idx="146">
                  <c:v>5304</c:v>
                </c:pt>
                <c:pt idx="147">
                  <c:v>5305</c:v>
                </c:pt>
                <c:pt idx="148">
                  <c:v>5323</c:v>
                </c:pt>
                <c:pt idx="149">
                  <c:v>5325</c:v>
                </c:pt>
                <c:pt idx="150">
                  <c:v>5328</c:v>
                </c:pt>
                <c:pt idx="151">
                  <c:v>5328</c:v>
                </c:pt>
                <c:pt idx="152">
                  <c:v>5340</c:v>
                </c:pt>
                <c:pt idx="153">
                  <c:v>5344</c:v>
                </c:pt>
                <c:pt idx="154">
                  <c:v>5354</c:v>
                </c:pt>
                <c:pt idx="155">
                  <c:v>5387</c:v>
                </c:pt>
                <c:pt idx="156">
                  <c:v>5388</c:v>
                </c:pt>
                <c:pt idx="157">
                  <c:v>5388</c:v>
                </c:pt>
                <c:pt idx="158">
                  <c:v>5389</c:v>
                </c:pt>
                <c:pt idx="159">
                  <c:v>5394</c:v>
                </c:pt>
                <c:pt idx="160">
                  <c:v>5395</c:v>
                </c:pt>
                <c:pt idx="161">
                  <c:v>5396</c:v>
                </c:pt>
                <c:pt idx="162">
                  <c:v>5398</c:v>
                </c:pt>
                <c:pt idx="163">
                  <c:v>5398</c:v>
                </c:pt>
                <c:pt idx="164">
                  <c:v>5399</c:v>
                </c:pt>
                <c:pt idx="165">
                  <c:v>5454</c:v>
                </c:pt>
                <c:pt idx="166">
                  <c:v>5456</c:v>
                </c:pt>
                <c:pt idx="167">
                  <c:v>5456</c:v>
                </c:pt>
                <c:pt idx="168">
                  <c:v>5462</c:v>
                </c:pt>
                <c:pt idx="169">
                  <c:v>5467</c:v>
                </c:pt>
                <c:pt idx="170">
                  <c:v>5485</c:v>
                </c:pt>
                <c:pt idx="171">
                  <c:v>5584</c:v>
                </c:pt>
                <c:pt idx="172">
                  <c:v>5587</c:v>
                </c:pt>
                <c:pt idx="173">
                  <c:v>5635</c:v>
                </c:pt>
                <c:pt idx="174">
                  <c:v>5638</c:v>
                </c:pt>
                <c:pt idx="175">
                  <c:v>5690</c:v>
                </c:pt>
                <c:pt idx="176">
                  <c:v>5691</c:v>
                </c:pt>
                <c:pt idx="177">
                  <c:v>5744</c:v>
                </c:pt>
                <c:pt idx="178">
                  <c:v>5748</c:v>
                </c:pt>
                <c:pt idx="179">
                  <c:v>5763</c:v>
                </c:pt>
                <c:pt idx="180">
                  <c:v>5765</c:v>
                </c:pt>
                <c:pt idx="181">
                  <c:v>5773</c:v>
                </c:pt>
                <c:pt idx="182">
                  <c:v>5775</c:v>
                </c:pt>
                <c:pt idx="183">
                  <c:v>5776</c:v>
                </c:pt>
                <c:pt idx="184">
                  <c:v>5780</c:v>
                </c:pt>
                <c:pt idx="185">
                  <c:v>5781</c:v>
                </c:pt>
                <c:pt idx="186">
                  <c:v>5781</c:v>
                </c:pt>
                <c:pt idx="187">
                  <c:v>5851</c:v>
                </c:pt>
                <c:pt idx="188">
                  <c:v>5860</c:v>
                </c:pt>
                <c:pt idx="189">
                  <c:v>5861</c:v>
                </c:pt>
                <c:pt idx="190">
                  <c:v>5861</c:v>
                </c:pt>
                <c:pt idx="191">
                  <c:v>5861</c:v>
                </c:pt>
                <c:pt idx="192">
                  <c:v>5862</c:v>
                </c:pt>
                <c:pt idx="193">
                  <c:v>5862</c:v>
                </c:pt>
                <c:pt idx="194">
                  <c:v>5904</c:v>
                </c:pt>
                <c:pt idx="195">
                  <c:v>5909</c:v>
                </c:pt>
                <c:pt idx="196">
                  <c:v>5911</c:v>
                </c:pt>
                <c:pt idx="197">
                  <c:v>5931</c:v>
                </c:pt>
                <c:pt idx="198">
                  <c:v>5934</c:v>
                </c:pt>
                <c:pt idx="199">
                  <c:v>5940</c:v>
                </c:pt>
                <c:pt idx="200">
                  <c:v>5943</c:v>
                </c:pt>
                <c:pt idx="201">
                  <c:v>5944</c:v>
                </c:pt>
                <c:pt idx="202">
                  <c:v>5945</c:v>
                </c:pt>
                <c:pt idx="203">
                  <c:v>5947</c:v>
                </c:pt>
                <c:pt idx="204">
                  <c:v>5947</c:v>
                </c:pt>
                <c:pt idx="205">
                  <c:v>5951</c:v>
                </c:pt>
                <c:pt idx="206">
                  <c:v>5956</c:v>
                </c:pt>
                <c:pt idx="207">
                  <c:v>5960</c:v>
                </c:pt>
                <c:pt idx="208">
                  <c:v>5961</c:v>
                </c:pt>
                <c:pt idx="209">
                  <c:v>5964</c:v>
                </c:pt>
                <c:pt idx="210">
                  <c:v>5966</c:v>
                </c:pt>
                <c:pt idx="211">
                  <c:v>5970</c:v>
                </c:pt>
                <c:pt idx="212">
                  <c:v>6006</c:v>
                </c:pt>
                <c:pt idx="213">
                  <c:v>6022</c:v>
                </c:pt>
                <c:pt idx="214">
                  <c:v>6032</c:v>
                </c:pt>
                <c:pt idx="215">
                  <c:v>6034</c:v>
                </c:pt>
                <c:pt idx="216">
                  <c:v>6034</c:v>
                </c:pt>
                <c:pt idx="217">
                  <c:v>6034</c:v>
                </c:pt>
                <c:pt idx="218">
                  <c:v>6035</c:v>
                </c:pt>
                <c:pt idx="219">
                  <c:v>6035</c:v>
                </c:pt>
                <c:pt idx="220">
                  <c:v>6039</c:v>
                </c:pt>
                <c:pt idx="221">
                  <c:v>6043</c:v>
                </c:pt>
                <c:pt idx="222">
                  <c:v>6092</c:v>
                </c:pt>
                <c:pt idx="223">
                  <c:v>6095</c:v>
                </c:pt>
                <c:pt idx="224">
                  <c:v>6102</c:v>
                </c:pt>
                <c:pt idx="225">
                  <c:v>6103</c:v>
                </c:pt>
                <c:pt idx="226">
                  <c:v>6105</c:v>
                </c:pt>
                <c:pt idx="227">
                  <c:v>6106</c:v>
                </c:pt>
                <c:pt idx="228">
                  <c:v>6106</c:v>
                </c:pt>
                <c:pt idx="229">
                  <c:v>6107</c:v>
                </c:pt>
                <c:pt idx="230">
                  <c:v>6130</c:v>
                </c:pt>
                <c:pt idx="231">
                  <c:v>6130</c:v>
                </c:pt>
                <c:pt idx="232">
                  <c:v>6168</c:v>
                </c:pt>
                <c:pt idx="233">
                  <c:v>6169</c:v>
                </c:pt>
                <c:pt idx="234">
                  <c:v>6171</c:v>
                </c:pt>
                <c:pt idx="235">
                  <c:v>6173</c:v>
                </c:pt>
                <c:pt idx="236">
                  <c:v>6178</c:v>
                </c:pt>
                <c:pt idx="237">
                  <c:v>6179</c:v>
                </c:pt>
                <c:pt idx="238">
                  <c:v>6180</c:v>
                </c:pt>
                <c:pt idx="239">
                  <c:v>6181</c:v>
                </c:pt>
                <c:pt idx="240">
                  <c:v>6185</c:v>
                </c:pt>
                <c:pt idx="241">
                  <c:v>6198</c:v>
                </c:pt>
                <c:pt idx="242">
                  <c:v>6212</c:v>
                </c:pt>
                <c:pt idx="243">
                  <c:v>6234</c:v>
                </c:pt>
                <c:pt idx="244">
                  <c:v>6238</c:v>
                </c:pt>
                <c:pt idx="245">
                  <c:v>6240</c:v>
                </c:pt>
                <c:pt idx="246">
                  <c:v>6243</c:v>
                </c:pt>
                <c:pt idx="247">
                  <c:v>6247</c:v>
                </c:pt>
                <c:pt idx="248">
                  <c:v>6268</c:v>
                </c:pt>
                <c:pt idx="249">
                  <c:v>6274</c:v>
                </c:pt>
                <c:pt idx="250">
                  <c:v>6277</c:v>
                </c:pt>
                <c:pt idx="251">
                  <c:v>6301</c:v>
                </c:pt>
                <c:pt idx="252">
                  <c:v>6314</c:v>
                </c:pt>
                <c:pt idx="253">
                  <c:v>6321</c:v>
                </c:pt>
                <c:pt idx="254">
                  <c:v>6327</c:v>
                </c:pt>
                <c:pt idx="255">
                  <c:v>6336</c:v>
                </c:pt>
                <c:pt idx="256">
                  <c:v>6339</c:v>
                </c:pt>
                <c:pt idx="257">
                  <c:v>6339</c:v>
                </c:pt>
                <c:pt idx="258">
                  <c:v>6352</c:v>
                </c:pt>
                <c:pt idx="259">
                  <c:v>6358</c:v>
                </c:pt>
                <c:pt idx="260">
                  <c:v>6375</c:v>
                </c:pt>
                <c:pt idx="261">
                  <c:v>6383</c:v>
                </c:pt>
                <c:pt idx="262">
                  <c:v>6400</c:v>
                </c:pt>
                <c:pt idx="263">
                  <c:v>6404</c:v>
                </c:pt>
                <c:pt idx="264">
                  <c:v>6415</c:v>
                </c:pt>
                <c:pt idx="265">
                  <c:v>6441</c:v>
                </c:pt>
                <c:pt idx="266">
                  <c:v>6450</c:v>
                </c:pt>
                <c:pt idx="267">
                  <c:v>6454</c:v>
                </c:pt>
                <c:pt idx="268">
                  <c:v>6465</c:v>
                </c:pt>
                <c:pt idx="269">
                  <c:v>6468</c:v>
                </c:pt>
                <c:pt idx="270">
                  <c:v>6473</c:v>
                </c:pt>
                <c:pt idx="271">
                  <c:v>6476</c:v>
                </c:pt>
                <c:pt idx="272">
                  <c:v>6483</c:v>
                </c:pt>
                <c:pt idx="273">
                  <c:v>6498</c:v>
                </c:pt>
                <c:pt idx="274">
                  <c:v>6501</c:v>
                </c:pt>
                <c:pt idx="275">
                  <c:v>6509</c:v>
                </c:pt>
                <c:pt idx="276">
                  <c:v>6520</c:v>
                </c:pt>
                <c:pt idx="277">
                  <c:v>6521</c:v>
                </c:pt>
                <c:pt idx="278">
                  <c:v>6523</c:v>
                </c:pt>
                <c:pt idx="279">
                  <c:v>6524</c:v>
                </c:pt>
                <c:pt idx="280">
                  <c:v>6530</c:v>
                </c:pt>
                <c:pt idx="281">
                  <c:v>6530</c:v>
                </c:pt>
                <c:pt idx="282">
                  <c:v>6531</c:v>
                </c:pt>
                <c:pt idx="283">
                  <c:v>6531</c:v>
                </c:pt>
                <c:pt idx="284">
                  <c:v>6558</c:v>
                </c:pt>
                <c:pt idx="285">
                  <c:v>6566</c:v>
                </c:pt>
                <c:pt idx="286">
                  <c:v>6578</c:v>
                </c:pt>
                <c:pt idx="287">
                  <c:v>6578</c:v>
                </c:pt>
                <c:pt idx="288">
                  <c:v>6578</c:v>
                </c:pt>
                <c:pt idx="289">
                  <c:v>6582</c:v>
                </c:pt>
                <c:pt idx="290">
                  <c:v>6583</c:v>
                </c:pt>
                <c:pt idx="291">
                  <c:v>6599</c:v>
                </c:pt>
                <c:pt idx="292">
                  <c:v>6629</c:v>
                </c:pt>
                <c:pt idx="293">
                  <c:v>6638</c:v>
                </c:pt>
                <c:pt idx="294">
                  <c:v>6653</c:v>
                </c:pt>
                <c:pt idx="295">
                  <c:v>6654</c:v>
                </c:pt>
                <c:pt idx="296">
                  <c:v>6731</c:v>
                </c:pt>
                <c:pt idx="297">
                  <c:v>6734</c:v>
                </c:pt>
                <c:pt idx="298">
                  <c:v>6754</c:v>
                </c:pt>
                <c:pt idx="299">
                  <c:v>6758</c:v>
                </c:pt>
                <c:pt idx="300">
                  <c:v>6778</c:v>
                </c:pt>
                <c:pt idx="301">
                  <c:v>6808</c:v>
                </c:pt>
                <c:pt idx="302">
                  <c:v>6849</c:v>
                </c:pt>
                <c:pt idx="303">
                  <c:v>6883</c:v>
                </c:pt>
                <c:pt idx="304">
                  <c:v>6921</c:v>
                </c:pt>
                <c:pt idx="305">
                  <c:v>6942</c:v>
                </c:pt>
                <c:pt idx="306">
                  <c:v>6942</c:v>
                </c:pt>
                <c:pt idx="307">
                  <c:v>7027</c:v>
                </c:pt>
                <c:pt idx="308">
                  <c:v>7135</c:v>
                </c:pt>
                <c:pt idx="309">
                  <c:v>7151</c:v>
                </c:pt>
                <c:pt idx="310">
                  <c:v>7165</c:v>
                </c:pt>
                <c:pt idx="311">
                  <c:v>7166</c:v>
                </c:pt>
                <c:pt idx="312">
                  <c:v>7169</c:v>
                </c:pt>
                <c:pt idx="313">
                  <c:v>7170</c:v>
                </c:pt>
                <c:pt idx="314">
                  <c:v>7170</c:v>
                </c:pt>
                <c:pt idx="315">
                  <c:v>7170</c:v>
                </c:pt>
                <c:pt idx="316">
                  <c:v>7173</c:v>
                </c:pt>
                <c:pt idx="317">
                  <c:v>7173</c:v>
                </c:pt>
                <c:pt idx="318">
                  <c:v>7174</c:v>
                </c:pt>
                <c:pt idx="319">
                  <c:v>7175</c:v>
                </c:pt>
                <c:pt idx="320">
                  <c:v>7183</c:v>
                </c:pt>
                <c:pt idx="321">
                  <c:v>7197</c:v>
                </c:pt>
                <c:pt idx="322">
                  <c:v>7268</c:v>
                </c:pt>
                <c:pt idx="323">
                  <c:v>7269</c:v>
                </c:pt>
                <c:pt idx="324">
                  <c:v>7270</c:v>
                </c:pt>
                <c:pt idx="325">
                  <c:v>7275</c:v>
                </c:pt>
                <c:pt idx="326">
                  <c:v>7276</c:v>
                </c:pt>
                <c:pt idx="327">
                  <c:v>7283</c:v>
                </c:pt>
                <c:pt idx="328">
                  <c:v>7283</c:v>
                </c:pt>
                <c:pt idx="329">
                  <c:v>7284</c:v>
                </c:pt>
                <c:pt idx="330">
                  <c:v>7289</c:v>
                </c:pt>
                <c:pt idx="331">
                  <c:v>7291</c:v>
                </c:pt>
                <c:pt idx="332">
                  <c:v>7291</c:v>
                </c:pt>
                <c:pt idx="333">
                  <c:v>7294</c:v>
                </c:pt>
                <c:pt idx="334">
                  <c:v>7296</c:v>
                </c:pt>
                <c:pt idx="335">
                  <c:v>7303</c:v>
                </c:pt>
                <c:pt idx="336">
                  <c:v>7312</c:v>
                </c:pt>
                <c:pt idx="337">
                  <c:v>7449</c:v>
                </c:pt>
                <c:pt idx="338">
                  <c:v>7571</c:v>
                </c:pt>
                <c:pt idx="339">
                  <c:v>7588</c:v>
                </c:pt>
                <c:pt idx="340">
                  <c:v>7590</c:v>
                </c:pt>
                <c:pt idx="341">
                  <c:v>7595</c:v>
                </c:pt>
                <c:pt idx="342">
                  <c:v>7595</c:v>
                </c:pt>
                <c:pt idx="343">
                  <c:v>7603</c:v>
                </c:pt>
                <c:pt idx="344">
                  <c:v>7627</c:v>
                </c:pt>
                <c:pt idx="345">
                  <c:v>7761</c:v>
                </c:pt>
                <c:pt idx="346">
                  <c:v>7772</c:v>
                </c:pt>
                <c:pt idx="347">
                  <c:v>7775</c:v>
                </c:pt>
                <c:pt idx="348">
                  <c:v>7778</c:v>
                </c:pt>
                <c:pt idx="349">
                  <c:v>7782</c:v>
                </c:pt>
                <c:pt idx="350">
                  <c:v>7789</c:v>
                </c:pt>
                <c:pt idx="351">
                  <c:v>7789</c:v>
                </c:pt>
                <c:pt idx="352">
                  <c:v>7791</c:v>
                </c:pt>
                <c:pt idx="353">
                  <c:v>7796</c:v>
                </c:pt>
                <c:pt idx="354">
                  <c:v>7800</c:v>
                </c:pt>
                <c:pt idx="355">
                  <c:v>7847</c:v>
                </c:pt>
                <c:pt idx="356">
                  <c:v>8108</c:v>
                </c:pt>
                <c:pt idx="357">
                  <c:v>8136</c:v>
                </c:pt>
                <c:pt idx="358">
                  <c:v>8160</c:v>
                </c:pt>
                <c:pt idx="359">
                  <c:v>8445</c:v>
                </c:pt>
                <c:pt idx="360">
                  <c:v>8446</c:v>
                </c:pt>
                <c:pt idx="361">
                  <c:v>8450</c:v>
                </c:pt>
                <c:pt idx="362">
                  <c:v>8481</c:v>
                </c:pt>
                <c:pt idx="363">
                  <c:v>8496</c:v>
                </c:pt>
                <c:pt idx="364">
                  <c:v>8540</c:v>
                </c:pt>
                <c:pt idx="365">
                  <c:v>8649</c:v>
                </c:pt>
                <c:pt idx="366">
                  <c:v>8650</c:v>
                </c:pt>
                <c:pt idx="367">
                  <c:v>8730</c:v>
                </c:pt>
                <c:pt idx="368">
                  <c:v>8769</c:v>
                </c:pt>
                <c:pt idx="369">
                  <c:v>8775</c:v>
                </c:pt>
                <c:pt idx="370">
                  <c:v>8777</c:v>
                </c:pt>
                <c:pt idx="371">
                  <c:v>9090</c:v>
                </c:pt>
                <c:pt idx="372">
                  <c:v>9175</c:v>
                </c:pt>
                <c:pt idx="373">
                  <c:v>9192</c:v>
                </c:pt>
                <c:pt idx="374">
                  <c:v>9210</c:v>
                </c:pt>
                <c:pt idx="375">
                  <c:v>9363</c:v>
                </c:pt>
                <c:pt idx="376">
                  <c:v>9467</c:v>
                </c:pt>
                <c:pt idx="377">
                  <c:v>9527</c:v>
                </c:pt>
                <c:pt idx="378">
                  <c:v>9538</c:v>
                </c:pt>
                <c:pt idx="379">
                  <c:v>9669</c:v>
                </c:pt>
                <c:pt idx="380">
                  <c:v>9914</c:v>
                </c:pt>
                <c:pt idx="381">
                  <c:v>9955</c:v>
                </c:pt>
                <c:pt idx="382">
                  <c:v>10246</c:v>
                </c:pt>
                <c:pt idx="383">
                  <c:v>10405</c:v>
                </c:pt>
                <c:pt idx="384">
                  <c:v>10748</c:v>
                </c:pt>
                <c:pt idx="385">
                  <c:v>10818</c:v>
                </c:pt>
                <c:pt idx="386">
                  <c:v>10913</c:v>
                </c:pt>
                <c:pt idx="387">
                  <c:v>11051</c:v>
                </c:pt>
                <c:pt idx="388">
                  <c:v>11252</c:v>
                </c:pt>
                <c:pt idx="389">
                  <c:v>11610</c:v>
                </c:pt>
                <c:pt idx="390">
                  <c:v>11619</c:v>
                </c:pt>
                <c:pt idx="391">
                  <c:v>11646</c:v>
                </c:pt>
                <c:pt idx="392">
                  <c:v>11666</c:v>
                </c:pt>
                <c:pt idx="393">
                  <c:v>11700</c:v>
                </c:pt>
                <c:pt idx="394">
                  <c:v>11740</c:v>
                </c:pt>
                <c:pt idx="395">
                  <c:v>11748</c:v>
                </c:pt>
                <c:pt idx="396">
                  <c:v>12096</c:v>
                </c:pt>
                <c:pt idx="397">
                  <c:v>12657</c:v>
                </c:pt>
                <c:pt idx="398">
                  <c:v>12742</c:v>
                </c:pt>
                <c:pt idx="399">
                  <c:v>13019</c:v>
                </c:pt>
              </c:numCache>
            </c:numRef>
          </c:xVal>
          <c:yVal>
            <c:numRef>
              <c:f>load_test_results!$C$2:$C$401</c:f>
              <c:numCache>
                <c:formatCode>General</c:formatCode>
                <c:ptCount val="400"/>
                <c:pt idx="0">
                  <c:v>2.1901660055051044E-5</c:v>
                </c:pt>
                <c:pt idx="1">
                  <c:v>2.354684789255193E-5</c:v>
                </c:pt>
                <c:pt idx="2">
                  <c:v>2.4041971525196249E-5</c:v>
                </c:pt>
                <c:pt idx="3">
                  <c:v>2.4748077540640325E-5</c:v>
                </c:pt>
                <c:pt idx="4">
                  <c:v>2.5179032406652097E-5</c:v>
                </c:pt>
                <c:pt idx="5">
                  <c:v>2.534465148466957E-5</c:v>
                </c:pt>
                <c:pt idx="6">
                  <c:v>2.5386181192960393E-5</c:v>
                </c:pt>
                <c:pt idx="7">
                  <c:v>2.5552800470910925E-5</c:v>
                </c:pt>
                <c:pt idx="8">
                  <c:v>2.6057474882228482E-5</c:v>
                </c:pt>
                <c:pt idx="9">
                  <c:v>2.6227309959656355E-5</c:v>
                </c:pt>
                <c:pt idx="10">
                  <c:v>2.6483577001769982E-5</c:v>
                </c:pt>
                <c:pt idx="11">
                  <c:v>2.8758565909473194E-5</c:v>
                </c:pt>
                <c:pt idx="12">
                  <c:v>2.9958910978787265E-5</c:v>
                </c:pt>
                <c:pt idx="13">
                  <c:v>3.024089536889198E-5</c:v>
                </c:pt>
                <c:pt idx="14">
                  <c:v>5.1261592962751799E-5</c:v>
                </c:pt>
                <c:pt idx="15">
                  <c:v>5.9519135395400055E-5</c:v>
                </c:pt>
                <c:pt idx="16">
                  <c:v>5.9555236623206721E-5</c:v>
                </c:pt>
                <c:pt idx="17">
                  <c:v>5.9591349185210239E-5</c:v>
                </c:pt>
                <c:pt idx="18">
                  <c:v>5.9591349185210239E-5</c:v>
                </c:pt>
                <c:pt idx="19">
                  <c:v>5.9663608288064031E-5</c:v>
                </c:pt>
                <c:pt idx="20">
                  <c:v>5.9663608288064031E-5</c:v>
                </c:pt>
                <c:pt idx="21">
                  <c:v>5.9772081800170414E-5</c:v>
                </c:pt>
                <c:pt idx="22">
                  <c:v>5.9772081800170414E-5</c:v>
                </c:pt>
                <c:pt idx="23">
                  <c:v>5.9844453977118313E-5</c:v>
                </c:pt>
                <c:pt idx="24">
                  <c:v>5.9880656998281539E-5</c:v>
                </c:pt>
                <c:pt idx="25">
                  <c:v>6.389305750844315E-5</c:v>
                </c:pt>
                <c:pt idx="26">
                  <c:v>6.623190614104494E-5</c:v>
                </c:pt>
                <c:pt idx="27">
                  <c:v>6.7301005549165766E-5</c:v>
                </c:pt>
                <c:pt idx="28">
                  <c:v>6.8377859045227205E-5</c:v>
                </c:pt>
                <c:pt idx="29">
                  <c:v>6.9345743196026524E-5</c:v>
                </c:pt>
                <c:pt idx="30">
                  <c:v>7.0749843799677289E-5</c:v>
                </c:pt>
                <c:pt idx="31">
                  <c:v>7.2561160647182445E-5</c:v>
                </c:pt>
                <c:pt idx="32">
                  <c:v>7.3116137840386765E-5</c:v>
                </c:pt>
                <c:pt idx="33">
                  <c:v>7.4350975118866761E-5</c:v>
                </c:pt>
                <c:pt idx="34">
                  <c:v>7.4390942941403139E-5</c:v>
                </c:pt>
                <c:pt idx="35">
                  <c:v>7.7370902982285217E-5</c:v>
                </c:pt>
                <c:pt idx="36">
                  <c:v>7.745203466126991E-5</c:v>
                </c:pt>
                <c:pt idx="37">
                  <c:v>7.7533196442516284E-5</c:v>
                </c:pt>
                <c:pt idx="38">
                  <c:v>7.7654995373193291E-5</c:v>
                </c:pt>
                <c:pt idx="39">
                  <c:v>7.7776861562991586E-5</c:v>
                </c:pt>
                <c:pt idx="40">
                  <c:v>7.7858142915693845E-5</c:v>
                </c:pt>
                <c:pt idx="41">
                  <c:v>7.7898794728330255E-5</c:v>
                </c:pt>
                <c:pt idx="42">
                  <c:v>7.802079458486282E-5</c:v>
                </c:pt>
                <c:pt idx="43">
                  <c:v>7.8102164732450071E-5</c:v>
                </c:pt>
                <c:pt idx="44">
                  <c:v>7.8142860847477718E-5</c:v>
                </c:pt>
                <c:pt idx="45">
                  <c:v>7.8183564309201249E-5</c:v>
                </c:pt>
                <c:pt idx="46">
                  <c:v>7.8305718668431463E-5</c:v>
                </c:pt>
                <c:pt idx="47">
                  <c:v>7.859100065653828E-5</c:v>
                </c:pt>
                <c:pt idx="48">
                  <c:v>7.859100065653828E-5</c:v>
                </c:pt>
                <c:pt idx="49">
                  <c:v>7.8754178219415501E-5</c:v>
                </c:pt>
                <c:pt idx="50">
                  <c:v>7.8794990603480773E-5</c:v>
                </c:pt>
                <c:pt idx="51">
                  <c:v>7.8876636888423532E-5</c:v>
                </c:pt>
                <c:pt idx="52">
                  <c:v>8.1545220210004832E-5</c:v>
                </c:pt>
                <c:pt idx="53">
                  <c:v>8.1916928807436337E-5</c:v>
                </c:pt>
                <c:pt idx="54">
                  <c:v>8.4365999018823934E-5</c:v>
                </c:pt>
                <c:pt idx="55">
                  <c:v>8.4783108256054136E-5</c:v>
                </c:pt>
                <c:pt idx="56">
                  <c:v>8.5367985761958861E-5</c:v>
                </c:pt>
                <c:pt idx="57">
                  <c:v>8.5786399306329384E-5</c:v>
                </c:pt>
                <c:pt idx="58">
                  <c:v>8.6331116524451245E-5</c:v>
                </c:pt>
                <c:pt idx="59">
                  <c:v>8.6373053662011434E-5</c:v>
                </c:pt>
                <c:pt idx="60">
                  <c:v>8.6373053662011434E-5</c:v>
                </c:pt>
                <c:pt idx="61">
                  <c:v>8.6414995853810076E-5</c:v>
                </c:pt>
                <c:pt idx="62">
                  <c:v>8.6498895350440731E-5</c:v>
                </c:pt>
                <c:pt idx="63">
                  <c:v>8.6582814914891988E-5</c:v>
                </c:pt>
                <c:pt idx="64">
                  <c:v>8.6708731670840557E-5</c:v>
                </c:pt>
                <c:pt idx="65">
                  <c:v>8.6708731670840557E-5</c:v>
                </c:pt>
                <c:pt idx="66">
                  <c:v>8.6834693018570267E-5</c:v>
                </c:pt>
                <c:pt idx="67">
                  <c:v>8.6918691857009898E-5</c:v>
                </c:pt>
                <c:pt idx="68">
                  <c:v>8.6960698620674001E-5</c:v>
                </c:pt>
                <c:pt idx="69">
                  <c:v>8.7128774345796058E-5</c:v>
                </c:pt>
                <c:pt idx="70">
                  <c:v>8.7170805381928853E-5</c:v>
                </c:pt>
                <c:pt idx="71">
                  <c:v>8.7212841234866697E-5</c:v>
                </c:pt>
                <c:pt idx="72">
                  <c:v>8.7254881892026516E-5</c:v>
                </c:pt>
                <c:pt idx="73">
                  <c:v>8.7507226017910294E-5</c:v>
                </c:pt>
                <c:pt idx="74">
                  <c:v>8.7717642592061742E-5</c:v>
                </c:pt>
                <c:pt idx="75">
                  <c:v>8.7717642592061742E-5</c:v>
                </c:pt>
                <c:pt idx="76">
                  <c:v>8.8560456106453095E-5</c:v>
                </c:pt>
                <c:pt idx="77">
                  <c:v>8.88558616025304E-5</c:v>
                </c:pt>
                <c:pt idx="78">
                  <c:v>8.9405028323640676E-5</c:v>
                </c:pt>
                <c:pt idx="79">
                  <c:v>9.0293608624052074E-5</c:v>
                </c:pt>
                <c:pt idx="80">
                  <c:v>9.0844543528391592E-5</c:v>
                </c:pt>
                <c:pt idx="81">
                  <c:v>9.1056609227684783E-5</c:v>
                </c:pt>
                <c:pt idx="82">
                  <c:v>9.1141460966671816E-5</c:v>
                </c:pt>
                <c:pt idx="83">
                  <c:v>9.118389223831929E-5</c:v>
                </c:pt>
                <c:pt idx="84">
                  <c:v>9.1268765519065409E-5</c:v>
                </c:pt>
                <c:pt idx="85">
                  <c:v>9.1608399843067409E-5</c:v>
                </c:pt>
                <c:pt idx="86">
                  <c:v>9.2245803795160214E-5</c:v>
                </c:pt>
                <c:pt idx="87">
                  <c:v>9.2330847180584506E-5</c:v>
                </c:pt>
                <c:pt idx="88">
                  <c:v>9.5571033765723938E-5</c:v>
                </c:pt>
                <c:pt idx="89">
                  <c:v>9.7966876060149463E-5</c:v>
                </c:pt>
                <c:pt idx="90">
                  <c:v>1.0139624565995075E-4</c:v>
                </c:pt>
                <c:pt idx="91">
                  <c:v>1.0143913562286715E-4</c:v>
                </c:pt>
                <c:pt idx="92">
                  <c:v>1.0173936882274677E-4</c:v>
                </c:pt>
                <c:pt idx="93">
                  <c:v>1.0816484584918891E-4</c:v>
                </c:pt>
                <c:pt idx="94">
                  <c:v>1.0850656001489957E-4</c:v>
                </c:pt>
                <c:pt idx="95">
                  <c:v>1.0974391159736367E-4</c:v>
                </c:pt>
                <c:pt idx="96">
                  <c:v>1.104681489569955E-4</c:v>
                </c:pt>
                <c:pt idx="97">
                  <c:v>1.1063842749949982E-4</c:v>
                </c:pt>
                <c:pt idx="98">
                  <c:v>1.1072354741372615E-4</c:v>
                </c:pt>
                <c:pt idx="99">
                  <c:v>1.1080865424900964E-4</c:v>
                </c:pt>
                <c:pt idx="100">
                  <c:v>1.1470715473996062E-4</c:v>
                </c:pt>
                <c:pt idx="101">
                  <c:v>1.1680960151841079E-4</c:v>
                </c:pt>
                <c:pt idx="102">
                  <c:v>1.1777209824759881E-4</c:v>
                </c:pt>
                <c:pt idx="103">
                  <c:v>1.1981169448736355E-4</c:v>
                </c:pt>
                <c:pt idx="104">
                  <c:v>1.1981169448736355E-4</c:v>
                </c:pt>
                <c:pt idx="105">
                  <c:v>1.1993605080258733E-4</c:v>
                </c:pt>
                <c:pt idx="106">
                  <c:v>1.2001892034130416E-4</c:v>
                </c:pt>
                <c:pt idx="107">
                  <c:v>1.2010176198335683E-4</c:v>
                </c:pt>
                <c:pt idx="108">
                  <c:v>1.2039148606939034E-4</c:v>
                </c:pt>
                <c:pt idx="109">
                  <c:v>1.2068086087817058E-4</c:v>
                </c:pt>
                <c:pt idx="110">
                  <c:v>1.2142332260294937E-4</c:v>
                </c:pt>
                <c:pt idx="111">
                  <c:v>1.2298257972579834E-4</c:v>
                </c:pt>
                <c:pt idx="112">
                  <c:v>1.2582316623523912E-4</c:v>
                </c:pt>
                <c:pt idx="113">
                  <c:v>1.2606458178316294E-4</c:v>
                </c:pt>
                <c:pt idx="114">
                  <c:v>1.290521452248932E-4</c:v>
                </c:pt>
                <c:pt idx="115">
                  <c:v>1.3038689765799898E-4</c:v>
                </c:pt>
                <c:pt idx="116">
                  <c:v>1.3112708900615895E-4</c:v>
                </c:pt>
                <c:pt idx="117">
                  <c:v>1.3396847469278873E-4</c:v>
                </c:pt>
                <c:pt idx="118">
                  <c:v>1.349126533036362E-4</c:v>
                </c:pt>
                <c:pt idx="119">
                  <c:v>1.380948539391773E-4</c:v>
                </c:pt>
                <c:pt idx="120">
                  <c:v>1.390357230057787E-4</c:v>
                </c:pt>
                <c:pt idx="121">
                  <c:v>1.3914362360312687E-4</c:v>
                </c:pt>
                <c:pt idx="122">
                  <c:v>1.4172546630838567E-4</c:v>
                </c:pt>
                <c:pt idx="123">
                  <c:v>1.435449378029394E-4</c:v>
                </c:pt>
                <c:pt idx="124">
                  <c:v>1.4554543810560731E-4</c:v>
                </c:pt>
                <c:pt idx="125">
                  <c:v>1.4626253280676548E-4</c:v>
                </c:pt>
                <c:pt idx="126">
                  <c:v>1.6268170359360904E-4</c:v>
                </c:pt>
                <c:pt idx="127">
                  <c:v>1.6463195058271643E-4</c:v>
                </c:pt>
                <c:pt idx="128">
                  <c:v>1.6493032599770616E-4</c:v>
                </c:pt>
                <c:pt idx="129">
                  <c:v>1.6526536808856614E-4</c:v>
                </c:pt>
                <c:pt idx="130">
                  <c:v>1.6527787240234424E-4</c:v>
                </c:pt>
                <c:pt idx="131">
                  <c:v>1.6529034836347442E-4</c:v>
                </c:pt>
                <c:pt idx="132">
                  <c:v>1.6578865135250337E-4</c:v>
                </c:pt>
                <c:pt idx="133">
                  <c:v>1.6596522527771162E-4</c:v>
                </c:pt>
                <c:pt idx="134">
                  <c:v>1.6599751523023169E-4</c:v>
                </c:pt>
                <c:pt idx="135">
                  <c:v>1.6600822109174204E-4</c:v>
                </c:pt>
                <c:pt idx="136">
                  <c:v>1.662764704389415E-4</c:v>
                </c:pt>
                <c:pt idx="137">
                  <c:v>1.6646015854898029E-4</c:v>
                </c:pt>
                <c:pt idx="138">
                  <c:v>1.6646015854898029E-4</c:v>
                </c:pt>
                <c:pt idx="139">
                  <c:v>1.6646953688550324E-4</c:v>
                </c:pt>
                <c:pt idx="140">
                  <c:v>1.6650676037173194E-4</c:v>
                </c:pt>
                <c:pt idx="141">
                  <c:v>1.6650676037173194E-4</c:v>
                </c:pt>
                <c:pt idx="142">
                  <c:v>1.6651599375372585E-4</c:v>
                </c:pt>
                <c:pt idx="143">
                  <c:v>1.6652519813010851E-4</c:v>
                </c:pt>
                <c:pt idx="144">
                  <c:v>1.665435198465892E-4</c:v>
                </c:pt>
                <c:pt idx="145">
                  <c:v>1.6666851946447241E-4</c:v>
                </c:pt>
                <c:pt idx="146">
                  <c:v>1.6668591147119176E-4</c:v>
                </c:pt>
                <c:pt idx="147">
                  <c:v>1.6669456383363072E-4</c:v>
                </c:pt>
                <c:pt idx="148">
                  <c:v>1.6684532588603459E-4</c:v>
                </c:pt>
                <c:pt idx="149">
                  <c:v>1.6686149409384863E-4</c:v>
                </c:pt>
                <c:pt idx="150">
                  <c:v>1.6688552748192416E-4</c:v>
                </c:pt>
                <c:pt idx="151">
                  <c:v>1.6688552748192416E-4</c:v>
                </c:pt>
                <c:pt idx="152">
                  <c:v>1.6697903180680848E-4</c:v>
                </c:pt>
                <c:pt idx="153">
                  <c:v>1.6700926424314779E-4</c:v>
                </c:pt>
                <c:pt idx="154">
                  <c:v>1.6708279611804541E-4</c:v>
                </c:pt>
                <c:pt idx="155">
                  <c:v>1.6730463897579009E-4</c:v>
                </c:pt>
                <c:pt idx="156">
                  <c:v>1.6731086191478956E-4</c:v>
                </c:pt>
                <c:pt idx="157">
                  <c:v>1.6731086191478956E-4</c:v>
                </c:pt>
                <c:pt idx="158">
                  <c:v>1.6731705542725664E-4</c:v>
                </c:pt>
                <c:pt idx="159">
                  <c:v>1.673475814771726E-4</c:v>
                </c:pt>
                <c:pt idx="160">
                  <c:v>1.6735359836200293E-4</c:v>
                </c:pt>
                <c:pt idx="161">
                  <c:v>1.6735958579763179E-4</c:v>
                </c:pt>
                <c:pt idx="162">
                  <c:v>1.6737147230859567E-4</c:v>
                </c:pt>
                <c:pt idx="163">
                  <c:v>1.6737147230859567E-4</c:v>
                </c:pt>
                <c:pt idx="164">
                  <c:v>1.6737737137762477E-4</c:v>
                </c:pt>
                <c:pt idx="165">
                  <c:v>1.6765636838526416E-4</c:v>
                </c:pt>
                <c:pt idx="166">
                  <c:v>1.6766482846133153E-4</c:v>
                </c:pt>
                <c:pt idx="167">
                  <c:v>1.6766482846133153E-4</c:v>
                </c:pt>
                <c:pt idx="168">
                  <c:v>1.6768949787324277E-4</c:v>
                </c:pt>
                <c:pt idx="169">
                  <c:v>1.6770924098065382E-4</c:v>
                </c:pt>
                <c:pt idx="170">
                  <c:v>1.677741793255307E-4</c:v>
                </c:pt>
                <c:pt idx="171">
                  <c:v>1.6795927784783672E-4</c:v>
                </c:pt>
                <c:pt idx="172">
                  <c:v>1.6796033490004307E-4</c:v>
                </c:pt>
                <c:pt idx="173">
                  <c:v>1.6794080797255734E-4</c:v>
                </c:pt>
                <c:pt idx="174">
                  <c:v>1.6793731035229551E-4</c:v>
                </c:pt>
                <c:pt idx="175">
                  <c:v>1.6783414911296883E-4</c:v>
                </c:pt>
                <c:pt idx="176">
                  <c:v>1.6783137750955117E-4</c:v>
                </c:pt>
                <c:pt idx="177">
                  <c:v>1.6764201959590987E-4</c:v>
                </c:pt>
                <c:pt idx="178">
                  <c:v>1.6762434985112534E-4</c:v>
                </c:pt>
                <c:pt idx="179">
                  <c:v>1.6755387259444711E-4</c:v>
                </c:pt>
                <c:pt idx="180">
                  <c:v>1.6754397299558778E-4</c:v>
                </c:pt>
                <c:pt idx="181">
                  <c:v>1.675031928050764E-4</c:v>
                </c:pt>
                <c:pt idx="182">
                  <c:v>1.6749270241691932E-4</c:v>
                </c:pt>
                <c:pt idx="183">
                  <c:v>1.6748741293692355E-4</c:v>
                </c:pt>
                <c:pt idx="184">
                  <c:v>1.6746595984318269E-4</c:v>
                </c:pt>
                <c:pt idx="185">
                  <c:v>1.6746052279054065E-4</c:v>
                </c:pt>
                <c:pt idx="186">
                  <c:v>1.6746052279054065E-4</c:v>
                </c:pt>
                <c:pt idx="187">
                  <c:v>1.6700678778609301E-4</c:v>
                </c:pt>
                <c:pt idx="188">
                  <c:v>1.6693801982925783E-4</c:v>
                </c:pt>
                <c:pt idx="189">
                  <c:v>1.6693023274610451E-4</c:v>
                </c:pt>
                <c:pt idx="190">
                  <c:v>1.6693023274610451E-4</c:v>
                </c:pt>
                <c:pt idx="191">
                  <c:v>1.6693023274610451E-4</c:v>
                </c:pt>
                <c:pt idx="192">
                  <c:v>1.6692241643814776E-4</c:v>
                </c:pt>
                <c:pt idx="193">
                  <c:v>1.6692241643814776E-4</c:v>
                </c:pt>
                <c:pt idx="194">
                  <c:v>1.6656779840663636E-4</c:v>
                </c:pt>
                <c:pt idx="195">
                  <c:v>1.6652216389277238E-4</c:v>
                </c:pt>
                <c:pt idx="196">
                  <c:v>1.6650370699122414E-4</c:v>
                </c:pt>
                <c:pt idx="197">
                  <c:v>1.6631276473140762E-4</c:v>
                </c:pt>
                <c:pt idx="198">
                  <c:v>1.6628312540349009E-4</c:v>
                </c:pt>
                <c:pt idx="199">
                  <c:v>1.6622306706118531E-4</c:v>
                </c:pt>
                <c:pt idx="200">
                  <c:v>1.6619264833227273E-4</c:v>
                </c:pt>
                <c:pt idx="201">
                  <c:v>1.6618245107927711E-4</c:v>
                </c:pt>
                <c:pt idx="202">
                  <c:v>1.6617222499689692E-4</c:v>
                </c:pt>
                <c:pt idx="203">
                  <c:v>1.6615168636559453E-4</c:v>
                </c:pt>
                <c:pt idx="204">
                  <c:v>1.6615168636559453E-4</c:v>
                </c:pt>
                <c:pt idx="205">
                  <c:v>1.6611026338894341E-4</c:v>
                </c:pt>
                <c:pt idx="206">
                  <c:v>1.6605783690621485E-4</c:v>
                </c:pt>
                <c:pt idx="207">
                  <c:v>1.6601537794214865E-4</c:v>
                </c:pt>
                <c:pt idx="208">
                  <c:v>1.660046913340894E-4</c:v>
                </c:pt>
                <c:pt idx="209">
                  <c:v>1.6597245911916569E-4</c:v>
                </c:pt>
                <c:pt idx="210">
                  <c:v>1.6595082737364905E-4</c:v>
                </c:pt>
                <c:pt idx="211">
                  <c:v>1.6590721944278929E-4</c:v>
                </c:pt>
                <c:pt idx="212">
                  <c:v>1.6549414090988838E-4</c:v>
                </c:pt>
                <c:pt idx="213">
                  <c:v>1.6529869139227424E-4</c:v>
                </c:pt>
                <c:pt idx="214">
                  <c:v>1.651728465045559E-4</c:v>
                </c:pt>
                <c:pt idx="215">
                  <c:v>1.6514733774516119E-4</c:v>
                </c:pt>
                <c:pt idx="216">
                  <c:v>1.6514733774516119E-4</c:v>
                </c:pt>
                <c:pt idx="217">
                  <c:v>1.6514733774516119E-4</c:v>
                </c:pt>
                <c:pt idx="218">
                  <c:v>1.6513454093611087E-4</c:v>
                </c:pt>
                <c:pt idx="219">
                  <c:v>1.6513454093611087E-4</c:v>
                </c:pt>
                <c:pt idx="220">
                  <c:v>1.6508307099471489E-4</c:v>
                </c:pt>
                <c:pt idx="221">
                  <c:v>1.6503114905021911E-4</c:v>
                </c:pt>
                <c:pt idx="222">
                  <c:v>1.6435859467207818E-4</c:v>
                </c:pt>
                <c:pt idx="223">
                  <c:v>1.6431523519237908E-4</c:v>
                </c:pt>
                <c:pt idx="224">
                  <c:v>1.6421308877557467E-4</c:v>
                </c:pt>
                <c:pt idx="225">
                  <c:v>1.6419838519404753E-4</c:v>
                </c:pt>
                <c:pt idx="226">
                  <c:v>1.6416889468062515E-4</c:v>
                </c:pt>
                <c:pt idx="227">
                  <c:v>1.6415410776417417E-4</c:v>
                </c:pt>
                <c:pt idx="228">
                  <c:v>1.6415410776417417E-4</c:v>
                </c:pt>
                <c:pt idx="229">
                  <c:v>1.6413929308488296E-4</c:v>
                </c:pt>
                <c:pt idx="230">
                  <c:v>1.6379091093656097E-4</c:v>
                </c:pt>
                <c:pt idx="231">
                  <c:v>1.6379091093656097E-4</c:v>
                </c:pt>
                <c:pt idx="232">
                  <c:v>1.6318341449304331E-4</c:v>
                </c:pt>
                <c:pt idx="233">
                  <c:v>1.6316689422181152E-4</c:v>
                </c:pt>
                <c:pt idx="234">
                  <c:v>1.6313377194712396E-4</c:v>
                </c:pt>
                <c:pt idx="235">
                  <c:v>1.6310054075373417E-4</c:v>
                </c:pt>
                <c:pt idx="236">
                  <c:v>1.6301698670629264E-4</c:v>
                </c:pt>
                <c:pt idx="237">
                  <c:v>1.6300019435549758E-4</c:v>
                </c:pt>
                <c:pt idx="238">
                  <c:v>1.6298337484465535E-4</c:v>
                </c:pt>
                <c:pt idx="239">
                  <c:v>1.6296652818253093E-4</c:v>
                </c:pt>
                <c:pt idx="240">
                  <c:v>1.6289887019698465E-4</c:v>
                </c:pt>
                <c:pt idx="241">
                  <c:v>1.6267598933895688E-4</c:v>
                </c:pt>
                <c:pt idx="242">
                  <c:v>1.6243086306790049E-4</c:v>
                </c:pt>
                <c:pt idx="243">
                  <c:v>1.6203503649527202E-4</c:v>
                </c:pt>
                <c:pt idx="244">
                  <c:v>1.6196167886946858E-4</c:v>
                </c:pt>
                <c:pt idx="245">
                  <c:v>1.6192484029839126E-4</c:v>
                </c:pt>
                <c:pt idx="246">
                  <c:v>1.6186938295900376E-4</c:v>
                </c:pt>
                <c:pt idx="247">
                  <c:v>1.6179506787499811E-4</c:v>
                </c:pt>
                <c:pt idx="248">
                  <c:v>1.6139796309171518E-4</c:v>
                </c:pt>
                <c:pt idx="249">
                  <c:v>1.6128236803319957E-4</c:v>
                </c:pt>
                <c:pt idx="250">
                  <c:v>1.6122421575062704E-4</c:v>
                </c:pt>
                <c:pt idx="251">
                  <c:v>1.6075051935317283E-4</c:v>
                </c:pt>
                <c:pt idx="252">
                  <c:v>1.6048767342534753E-4</c:v>
                </c:pt>
                <c:pt idx="253">
                  <c:v>1.6034432950972095E-4</c:v>
                </c:pt>
                <c:pt idx="254">
                  <c:v>1.6022045759644325E-4</c:v>
                </c:pt>
                <c:pt idx="255">
                  <c:v>1.6003291435996185E-4</c:v>
                </c:pt>
                <c:pt idx="256">
                  <c:v>1.5996993834103065E-4</c:v>
                </c:pt>
                <c:pt idx="257">
                  <c:v>1.5996993834103065E-4</c:v>
                </c:pt>
                <c:pt idx="258">
                  <c:v>1.5969438456950728E-4</c:v>
                </c:pt>
                <c:pt idx="259">
                  <c:v>1.5956575384694119E-4</c:v>
                </c:pt>
                <c:pt idx="260">
                  <c:v>1.5919634569194362E-4</c:v>
                </c:pt>
                <c:pt idx="261">
                  <c:v>1.590199838483716E-4</c:v>
                </c:pt>
                <c:pt idx="262">
                  <c:v>1.5863988778433885E-4</c:v>
                </c:pt>
                <c:pt idx="263">
                  <c:v>1.5854940516402341E-4</c:v>
                </c:pt>
                <c:pt idx="264">
                  <c:v>1.5829852905622631E-4</c:v>
                </c:pt>
                <c:pt idx="265">
                  <c:v>1.576936804778829E-4</c:v>
                </c:pt>
                <c:pt idx="266">
                  <c:v>1.5748045214291636E-4</c:v>
                </c:pt>
                <c:pt idx="267">
                  <c:v>1.5738505122830273E-4</c:v>
                </c:pt>
                <c:pt idx="268">
                  <c:v>1.5712069891173921E-4</c:v>
                </c:pt>
                <c:pt idx="269">
                  <c:v>1.570480953241978E-4</c:v>
                </c:pt>
                <c:pt idx="270">
                  <c:v>1.569266075657628E-4</c:v>
                </c:pt>
                <c:pt idx="271">
                  <c:v>1.5685342638608143E-4</c:v>
                </c:pt>
                <c:pt idx="272">
                  <c:v>1.5668183093782746E-4</c:v>
                </c:pt>
                <c:pt idx="273">
                  <c:v>1.5631018655611851E-4</c:v>
                </c:pt>
                <c:pt idx="274">
                  <c:v>1.562352157993812E-4</c:v>
                </c:pt>
                <c:pt idx="275">
                  <c:v>1.5603425257085558E-4</c:v>
                </c:pt>
                <c:pt idx="276">
                  <c:v>1.5575546501118016E-4</c:v>
                </c:pt>
                <c:pt idx="277">
                  <c:v>1.5572997977595634E-4</c:v>
                </c:pt>
                <c:pt idx="278">
                  <c:v>1.5567893902955078E-4</c:v>
                </c:pt>
                <c:pt idx="279">
                  <c:v>1.5565338354413979E-4</c:v>
                </c:pt>
                <c:pt idx="280">
                  <c:v>1.5549955987416168E-4</c:v>
                </c:pt>
                <c:pt idx="281">
                  <c:v>1.5549955987416168E-4</c:v>
                </c:pt>
                <c:pt idx="282">
                  <c:v>1.554738409236578E-4</c:v>
                </c:pt>
                <c:pt idx="283">
                  <c:v>1.554738409236578E-4</c:v>
                </c:pt>
                <c:pt idx="284">
                  <c:v>1.5477066446999946E-4</c:v>
                </c:pt>
                <c:pt idx="285">
                  <c:v>1.5455909173541096E-4</c:v>
                </c:pt>
                <c:pt idx="286">
                  <c:v>1.5423899398653326E-4</c:v>
                </c:pt>
                <c:pt idx="287">
                  <c:v>1.5423899398653326E-4</c:v>
                </c:pt>
                <c:pt idx="288">
                  <c:v>1.5423899398653326E-4</c:v>
                </c:pt>
                <c:pt idx="289">
                  <c:v>1.5413156785601165E-4</c:v>
                </c:pt>
                <c:pt idx="290">
                  <c:v>1.5410465472620949E-4</c:v>
                </c:pt>
                <c:pt idx="291">
                  <c:v>1.5367097863403748E-4</c:v>
                </c:pt>
                <c:pt idx="292">
                  <c:v>1.5284242790558606E-4</c:v>
                </c:pt>
                <c:pt idx="293">
                  <c:v>1.5258998799631785E-4</c:v>
                </c:pt>
                <c:pt idx="294">
                  <c:v>1.5216532592097839E-4</c:v>
                </c:pt>
                <c:pt idx="295">
                  <c:v>1.5213684143578201E-4</c:v>
                </c:pt>
                <c:pt idx="296">
                  <c:v>1.4987967054130264E-4</c:v>
                </c:pt>
                <c:pt idx="297">
                  <c:v>1.4978922368881497E-4</c:v>
                </c:pt>
                <c:pt idx="298">
                  <c:v>1.4918155584236071E-4</c:v>
                </c:pt>
                <c:pt idx="299">
                  <c:v>1.4905905017303215E-4</c:v>
                </c:pt>
                <c:pt idx="300">
                  <c:v>1.4844171410515107E-4</c:v>
                </c:pt>
                <c:pt idx="301">
                  <c:v>1.4750089016791934E-4</c:v>
                </c:pt>
                <c:pt idx="302">
                  <c:v>1.4618701278309499E-4</c:v>
                </c:pt>
                <c:pt idx="303">
                  <c:v>1.4507354668507683E-4</c:v>
                </c:pt>
                <c:pt idx="304">
                  <c:v>1.438042430461078E-4</c:v>
                </c:pt>
                <c:pt idx="305">
                  <c:v>1.4309184269055913E-4</c:v>
                </c:pt>
                <c:pt idx="306">
                  <c:v>1.4309184269055913E-4</c:v>
                </c:pt>
                <c:pt idx="307">
                  <c:v>1.4013224293909807E-4</c:v>
                </c:pt>
                <c:pt idx="308">
                  <c:v>1.3620808712348941E-4</c:v>
                </c:pt>
                <c:pt idx="309">
                  <c:v>1.3561230392439375E-4</c:v>
                </c:pt>
                <c:pt idx="310">
                  <c:v>1.3508810315791906E-4</c:v>
                </c:pt>
                <c:pt idx="311">
                  <c:v>1.3505055833532806E-4</c:v>
                </c:pt>
                <c:pt idx="312">
                  <c:v>1.3493784295306226E-4</c:v>
                </c:pt>
                <c:pt idx="313">
                  <c:v>1.3490024424437299E-4</c:v>
                </c:pt>
                <c:pt idx="314">
                  <c:v>1.3490024424437299E-4</c:v>
                </c:pt>
                <c:pt idx="315">
                  <c:v>1.3490024424437299E-4</c:v>
                </c:pt>
                <c:pt idx="316">
                  <c:v>1.3478736761353763E-4</c:v>
                </c:pt>
                <c:pt idx="317">
                  <c:v>1.3478736761353763E-4</c:v>
                </c:pt>
                <c:pt idx="318">
                  <c:v>1.3474971529193206E-4</c:v>
                </c:pt>
                <c:pt idx="319">
                  <c:v>1.3471204960979993E-4</c:v>
                </c:pt>
                <c:pt idx="320">
                  <c:v>1.3441024522454806E-4</c:v>
                </c:pt>
                <c:pt idx="321">
                  <c:v>1.3388005899512938E-4</c:v>
                </c:pt>
                <c:pt idx="322">
                  <c:v>1.3115311386132004E-4</c:v>
                </c:pt>
                <c:pt idx="323">
                  <c:v>1.3111426885740129E-4</c:v>
                </c:pt>
                <c:pt idx="324">
                  <c:v>1.3107541212468003E-4</c:v>
                </c:pt>
                <c:pt idx="325">
                  <c:v>1.3088095313279133E-4</c:v>
                </c:pt>
                <c:pt idx="326">
                  <c:v>1.3084202638952375E-4</c:v>
                </c:pt>
                <c:pt idx="327">
                  <c:v>1.3056921512808104E-4</c:v>
                </c:pt>
                <c:pt idx="328">
                  <c:v>1.3056921512808104E-4</c:v>
                </c:pt>
                <c:pt idx="329">
                  <c:v>1.3053019600376626E-4</c:v>
                </c:pt>
                <c:pt idx="330">
                  <c:v>1.3033492867816713E-4</c:v>
                </c:pt>
                <c:pt idx="331">
                  <c:v>1.302567419416906E-4</c:v>
                </c:pt>
                <c:pt idx="332">
                  <c:v>1.302567419416906E-4</c:v>
                </c:pt>
                <c:pt idx="333">
                  <c:v>1.3013937676201721E-4</c:v>
                </c:pt>
                <c:pt idx="334">
                  <c:v>1.3006107679376343E-4</c:v>
                </c:pt>
                <c:pt idx="335">
                  <c:v>1.2978667303606978E-4</c:v>
                </c:pt>
                <c:pt idx="336">
                  <c:v>1.2943306682597065E-4</c:v>
                </c:pt>
                <c:pt idx="337">
                  <c:v>1.2394790061203185E-4</c:v>
                </c:pt>
                <c:pt idx="338">
                  <c:v>1.189257606677767E-4</c:v>
                </c:pt>
                <c:pt idx="339">
                  <c:v>1.1821753795720353E-4</c:v>
                </c:pt>
                <c:pt idx="340">
                  <c:v>1.1813409754515895E-4</c:v>
                </c:pt>
                <c:pt idx="341">
                  <c:v>1.179253882820483E-4</c:v>
                </c:pt>
                <c:pt idx="342">
                  <c:v>1.179253882820483E-4</c:v>
                </c:pt>
                <c:pt idx="343">
                  <c:v>1.1759113626719946E-4</c:v>
                </c:pt>
                <c:pt idx="344">
                  <c:v>1.1658611811781368E-4</c:v>
                </c:pt>
                <c:pt idx="345">
                  <c:v>1.1092225126249302E-4</c:v>
                </c:pt>
                <c:pt idx="346">
                  <c:v>1.1045409869691423E-4</c:v>
                </c:pt>
                <c:pt idx="347">
                  <c:v>1.1032635331630261E-4</c:v>
                </c:pt>
                <c:pt idx="348">
                  <c:v>1.1019857987863313E-4</c:v>
                </c:pt>
                <c:pt idx="349">
                  <c:v>1.1002817241108554E-4</c:v>
                </c:pt>
                <c:pt idx="350">
                  <c:v>1.0972984433558657E-4</c:v>
                </c:pt>
                <c:pt idx="351">
                  <c:v>1.0972984433558657E-4</c:v>
                </c:pt>
                <c:pt idx="352">
                  <c:v>1.0964458149166914E-4</c:v>
                </c:pt>
                <c:pt idx="353">
                  <c:v>1.0943137466408257E-4</c:v>
                </c:pt>
                <c:pt idx="354">
                  <c:v>1.0926075913363572E-4</c:v>
                </c:pt>
                <c:pt idx="355">
                  <c:v>1.0725305400723817E-4</c:v>
                </c:pt>
                <c:pt idx="356">
                  <c:v>9.6069833826208239E-5</c:v>
                </c:pt>
                <c:pt idx="357">
                  <c:v>9.4873555334988401E-5</c:v>
                </c:pt>
                <c:pt idx="358">
                  <c:v>9.3849655954367174E-5</c:v>
                </c:pt>
                <c:pt idx="359">
                  <c:v>8.1861966040591645E-5</c:v>
                </c:pt>
                <c:pt idx="360">
                  <c:v>8.1820648044767221E-5</c:v>
                </c:pt>
                <c:pt idx="361">
                  <c:v>8.1655439760080202E-5</c:v>
                </c:pt>
                <c:pt idx="362">
                  <c:v>8.0378605083805335E-5</c:v>
                </c:pt>
                <c:pt idx="363">
                  <c:v>7.9763091019051523E-5</c:v>
                </c:pt>
                <c:pt idx="364">
                  <c:v>7.79666997707147E-5</c:v>
                </c:pt>
                <c:pt idx="365">
                  <c:v>7.3580039825662052E-5</c:v>
                </c:pt>
                <c:pt idx="366">
                  <c:v>7.3540242663336247E-5</c:v>
                </c:pt>
                <c:pt idx="367">
                  <c:v>7.0384793599840122E-5</c:v>
                </c:pt>
                <c:pt idx="368">
                  <c:v>6.8867635971317238E-5</c:v>
                </c:pt>
                <c:pt idx="369">
                  <c:v>6.8635505090132678E-5</c:v>
                </c:pt>
                <c:pt idx="370">
                  <c:v>6.8558204916533533E-5</c:v>
                </c:pt>
                <c:pt idx="371">
                  <c:v>5.6973635963749305E-5</c:v>
                </c:pt>
                <c:pt idx="372">
                  <c:v>5.4018418754265554E-5</c:v>
                </c:pt>
                <c:pt idx="373">
                  <c:v>5.3437817264563631E-5</c:v>
                </c:pt>
                <c:pt idx="374">
                  <c:v>5.282691344924952E-5</c:v>
                </c:pt>
                <c:pt idx="375">
                  <c:v>4.7797334299152871E-5</c:v>
                </c:pt>
                <c:pt idx="376">
                  <c:v>4.4549126763188098E-5</c:v>
                </c:pt>
                <c:pt idx="377">
                  <c:v>4.2739269286644583E-5</c:v>
                </c:pt>
                <c:pt idx="378">
                  <c:v>4.2412591800573824E-5</c:v>
                </c:pt>
                <c:pt idx="379">
                  <c:v>3.864509525002211E-5</c:v>
                </c:pt>
                <c:pt idx="380">
                  <c:v>3.2209987851810216E-5</c:v>
                </c:pt>
                <c:pt idx="381">
                  <c:v>3.1210551059194628E-5</c:v>
                </c:pt>
                <c:pt idx="382">
                  <c:v>2.4741349156872681E-5</c:v>
                </c:pt>
                <c:pt idx="383">
                  <c:v>2.1654613120036895E-5</c:v>
                </c:pt>
                <c:pt idx="384">
                  <c:v>1.5998433109830371E-5</c:v>
                </c:pt>
                <c:pt idx="385">
                  <c:v>1.5001457753667271E-5</c:v>
                </c:pt>
                <c:pt idx="386">
                  <c:v>1.3727964257129968E-5</c:v>
                </c:pt>
                <c:pt idx="387">
                  <c:v>1.2033792060756543E-5</c:v>
                </c:pt>
                <c:pt idx="388">
                  <c:v>9.8732797792596287E-6</c:v>
                </c:pt>
                <c:pt idx="389">
                  <c:v>6.8185096113437245E-6</c:v>
                </c:pt>
                <c:pt idx="390">
                  <c:v>6.7533703746781836E-6</c:v>
                </c:pt>
                <c:pt idx="391">
                  <c:v>6.5610974676846059E-6</c:v>
                </c:pt>
                <c:pt idx="392">
                  <c:v>6.4216761182134547E-6</c:v>
                </c:pt>
                <c:pt idx="393">
                  <c:v>6.1904179716745712E-6</c:v>
                </c:pt>
                <c:pt idx="394">
                  <c:v>5.9274338724976067E-6</c:v>
                </c:pt>
                <c:pt idx="395">
                  <c:v>5.8759932207281177E-6</c:v>
                </c:pt>
                <c:pt idx="396">
                  <c:v>3.9778323667552232E-6</c:v>
                </c:pt>
                <c:pt idx="397">
                  <c:v>2.0271112478044042E-6</c:v>
                </c:pt>
                <c:pt idx="398">
                  <c:v>1.8213991748063536E-6</c:v>
                </c:pt>
                <c:pt idx="399">
                  <c:v>1.273796383981511E-6</c:v>
                </c:pt>
              </c:numCache>
            </c:numRef>
          </c:yVal>
          <c:smooth val="0"/>
          <c:extLst>
            <c:ext xmlns:c16="http://schemas.microsoft.com/office/drawing/2014/chart" uri="{C3380CC4-5D6E-409C-BE32-E72D297353CC}">
              <c16:uniqueId val="{00000000-CA11-4C67-864D-CC9251824FEE}"/>
            </c:ext>
          </c:extLst>
        </c:ser>
        <c:dLbls>
          <c:showLegendKey val="0"/>
          <c:showVal val="0"/>
          <c:showCatName val="0"/>
          <c:showSerName val="0"/>
          <c:showPercent val="0"/>
          <c:showBubbleSize val="0"/>
        </c:dLbls>
        <c:axId val="726160832"/>
        <c:axId val="726175712"/>
      </c:scatterChart>
      <c:valAx>
        <c:axId val="726160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s-CO"/>
          </a:p>
        </c:txPr>
        <c:crossAx val="726175712"/>
        <c:crosses val="autoZero"/>
        <c:crossBetween val="midCat"/>
      </c:valAx>
      <c:valAx>
        <c:axId val="72617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261608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CO"/>
              <a:t>Distribución de tiempo de ejecución</a:t>
            </a:r>
            <a:r>
              <a:rPr lang="es-CO" baseline="0"/>
              <a:t> </a:t>
            </a:r>
            <a:r>
              <a:rPr lang="es-CO"/>
              <a:t>-</a:t>
            </a:r>
            <a:r>
              <a:rPr lang="es-CO" baseline="0"/>
              <a:t> Seguridad con caché</a:t>
            </a:r>
            <a:endParaRPr lang="es-CO"/>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CO"/>
        </a:p>
      </c:txPr>
    </c:title>
    <c:autoTitleDeleted val="0"/>
    <c:plotArea>
      <c:layout/>
      <c:scatterChart>
        <c:scatterStyle val="lineMarker"/>
        <c:varyColors val="0"/>
        <c:ser>
          <c:idx val="0"/>
          <c:order val="0"/>
          <c:spPr>
            <a:ln w="38100" cap="rnd">
              <a:solidFill>
                <a:schemeClr val="accent1"/>
              </a:solidFill>
              <a:round/>
            </a:ln>
            <a:effectLst/>
          </c:spPr>
          <c:marker>
            <c:symbol val="circle"/>
            <c:size val="5"/>
            <c:spPr>
              <a:solidFill>
                <a:schemeClr val="accent1"/>
              </a:solidFill>
              <a:ln w="9525">
                <a:solidFill>
                  <a:schemeClr val="accent1"/>
                </a:solidFill>
              </a:ln>
              <a:effectLst/>
            </c:spPr>
          </c:marker>
          <c:xVal>
            <c:numRef>
              <c:f>'load_test_results (2)'!$B$2:$B$401</c:f>
              <c:numCache>
                <c:formatCode>General</c:formatCode>
                <c:ptCount val="400"/>
                <c:pt idx="0">
                  <c:v>1262</c:v>
                </c:pt>
                <c:pt idx="1">
                  <c:v>1326</c:v>
                </c:pt>
                <c:pt idx="2">
                  <c:v>1533</c:v>
                </c:pt>
                <c:pt idx="3">
                  <c:v>1549</c:v>
                </c:pt>
                <c:pt idx="4">
                  <c:v>1718</c:v>
                </c:pt>
                <c:pt idx="5">
                  <c:v>1749</c:v>
                </c:pt>
                <c:pt idx="6">
                  <c:v>1946</c:v>
                </c:pt>
                <c:pt idx="7">
                  <c:v>1951</c:v>
                </c:pt>
                <c:pt idx="8">
                  <c:v>2026</c:v>
                </c:pt>
                <c:pt idx="9">
                  <c:v>2038</c:v>
                </c:pt>
                <c:pt idx="10">
                  <c:v>2044</c:v>
                </c:pt>
                <c:pt idx="11">
                  <c:v>2053</c:v>
                </c:pt>
                <c:pt idx="12">
                  <c:v>2078</c:v>
                </c:pt>
                <c:pt idx="13">
                  <c:v>2112</c:v>
                </c:pt>
                <c:pt idx="14">
                  <c:v>2191</c:v>
                </c:pt>
                <c:pt idx="15">
                  <c:v>2192</c:v>
                </c:pt>
                <c:pt idx="16">
                  <c:v>2201</c:v>
                </c:pt>
                <c:pt idx="17">
                  <c:v>2204</c:v>
                </c:pt>
                <c:pt idx="18">
                  <c:v>2211</c:v>
                </c:pt>
                <c:pt idx="19">
                  <c:v>2228</c:v>
                </c:pt>
                <c:pt idx="20">
                  <c:v>2229</c:v>
                </c:pt>
                <c:pt idx="21">
                  <c:v>2230</c:v>
                </c:pt>
                <c:pt idx="22">
                  <c:v>2377</c:v>
                </c:pt>
                <c:pt idx="23">
                  <c:v>2613</c:v>
                </c:pt>
                <c:pt idx="24">
                  <c:v>2639</c:v>
                </c:pt>
                <c:pt idx="25">
                  <c:v>2653</c:v>
                </c:pt>
                <c:pt idx="26">
                  <c:v>2735</c:v>
                </c:pt>
                <c:pt idx="27">
                  <c:v>2884</c:v>
                </c:pt>
                <c:pt idx="28">
                  <c:v>2886</c:v>
                </c:pt>
                <c:pt idx="29">
                  <c:v>2897</c:v>
                </c:pt>
                <c:pt idx="30">
                  <c:v>2905</c:v>
                </c:pt>
                <c:pt idx="31">
                  <c:v>2920</c:v>
                </c:pt>
                <c:pt idx="32">
                  <c:v>2989</c:v>
                </c:pt>
                <c:pt idx="33">
                  <c:v>2999</c:v>
                </c:pt>
                <c:pt idx="34">
                  <c:v>3010</c:v>
                </c:pt>
                <c:pt idx="35">
                  <c:v>3024</c:v>
                </c:pt>
                <c:pt idx="36">
                  <c:v>3177</c:v>
                </c:pt>
                <c:pt idx="37">
                  <c:v>3184</c:v>
                </c:pt>
                <c:pt idx="38">
                  <c:v>3192</c:v>
                </c:pt>
                <c:pt idx="39">
                  <c:v>3214</c:v>
                </c:pt>
                <c:pt idx="40">
                  <c:v>3237</c:v>
                </c:pt>
                <c:pt idx="41">
                  <c:v>3272</c:v>
                </c:pt>
                <c:pt idx="42">
                  <c:v>3278</c:v>
                </c:pt>
                <c:pt idx="43">
                  <c:v>3278</c:v>
                </c:pt>
                <c:pt idx="44">
                  <c:v>3279</c:v>
                </c:pt>
                <c:pt idx="45">
                  <c:v>3281</c:v>
                </c:pt>
                <c:pt idx="46">
                  <c:v>3287</c:v>
                </c:pt>
                <c:pt idx="47">
                  <c:v>3293</c:v>
                </c:pt>
                <c:pt idx="48">
                  <c:v>3300</c:v>
                </c:pt>
                <c:pt idx="49">
                  <c:v>3301</c:v>
                </c:pt>
                <c:pt idx="50">
                  <c:v>3301</c:v>
                </c:pt>
                <c:pt idx="51">
                  <c:v>3327</c:v>
                </c:pt>
                <c:pt idx="52">
                  <c:v>3334</c:v>
                </c:pt>
                <c:pt idx="53">
                  <c:v>3337</c:v>
                </c:pt>
                <c:pt idx="54">
                  <c:v>3339</c:v>
                </c:pt>
                <c:pt idx="55">
                  <c:v>3343</c:v>
                </c:pt>
                <c:pt idx="56">
                  <c:v>3345</c:v>
                </c:pt>
                <c:pt idx="57">
                  <c:v>3349</c:v>
                </c:pt>
                <c:pt idx="58">
                  <c:v>3355</c:v>
                </c:pt>
                <c:pt idx="59">
                  <c:v>3365</c:v>
                </c:pt>
                <c:pt idx="60">
                  <c:v>3382</c:v>
                </c:pt>
                <c:pt idx="61">
                  <c:v>3387</c:v>
                </c:pt>
                <c:pt idx="62">
                  <c:v>3412</c:v>
                </c:pt>
                <c:pt idx="63">
                  <c:v>3413</c:v>
                </c:pt>
                <c:pt idx="64">
                  <c:v>3425</c:v>
                </c:pt>
                <c:pt idx="65">
                  <c:v>3502</c:v>
                </c:pt>
                <c:pt idx="66">
                  <c:v>3527</c:v>
                </c:pt>
                <c:pt idx="67">
                  <c:v>3534</c:v>
                </c:pt>
                <c:pt idx="68">
                  <c:v>3536</c:v>
                </c:pt>
                <c:pt idx="69">
                  <c:v>3700</c:v>
                </c:pt>
                <c:pt idx="70">
                  <c:v>3701</c:v>
                </c:pt>
                <c:pt idx="71">
                  <c:v>3943</c:v>
                </c:pt>
                <c:pt idx="72">
                  <c:v>4007</c:v>
                </c:pt>
                <c:pt idx="73">
                  <c:v>4009</c:v>
                </c:pt>
                <c:pt idx="74">
                  <c:v>4019</c:v>
                </c:pt>
                <c:pt idx="75">
                  <c:v>4060</c:v>
                </c:pt>
                <c:pt idx="76">
                  <c:v>4083</c:v>
                </c:pt>
                <c:pt idx="77">
                  <c:v>4084</c:v>
                </c:pt>
                <c:pt idx="78">
                  <c:v>4094</c:v>
                </c:pt>
                <c:pt idx="79">
                  <c:v>4110</c:v>
                </c:pt>
                <c:pt idx="80">
                  <c:v>4117</c:v>
                </c:pt>
                <c:pt idx="81">
                  <c:v>4164</c:v>
                </c:pt>
                <c:pt idx="82">
                  <c:v>4178</c:v>
                </c:pt>
                <c:pt idx="83">
                  <c:v>4207</c:v>
                </c:pt>
                <c:pt idx="84">
                  <c:v>4224</c:v>
                </c:pt>
                <c:pt idx="85">
                  <c:v>4240</c:v>
                </c:pt>
                <c:pt idx="86">
                  <c:v>4245</c:v>
                </c:pt>
                <c:pt idx="87">
                  <c:v>4247</c:v>
                </c:pt>
                <c:pt idx="88">
                  <c:v>4286</c:v>
                </c:pt>
                <c:pt idx="89">
                  <c:v>4307</c:v>
                </c:pt>
                <c:pt idx="90">
                  <c:v>4457</c:v>
                </c:pt>
                <c:pt idx="91">
                  <c:v>4504</c:v>
                </c:pt>
                <c:pt idx="92">
                  <c:v>4563</c:v>
                </c:pt>
                <c:pt idx="93">
                  <c:v>4569</c:v>
                </c:pt>
                <c:pt idx="94">
                  <c:v>4602</c:v>
                </c:pt>
                <c:pt idx="95">
                  <c:v>4639</c:v>
                </c:pt>
                <c:pt idx="96">
                  <c:v>4677</c:v>
                </c:pt>
                <c:pt idx="97">
                  <c:v>4695</c:v>
                </c:pt>
                <c:pt idx="98">
                  <c:v>4748</c:v>
                </c:pt>
                <c:pt idx="99">
                  <c:v>4770</c:v>
                </c:pt>
                <c:pt idx="100">
                  <c:v>4799</c:v>
                </c:pt>
                <c:pt idx="101">
                  <c:v>4812</c:v>
                </c:pt>
                <c:pt idx="102">
                  <c:v>4827</c:v>
                </c:pt>
                <c:pt idx="103">
                  <c:v>4883</c:v>
                </c:pt>
                <c:pt idx="104">
                  <c:v>4883</c:v>
                </c:pt>
                <c:pt idx="105">
                  <c:v>4885</c:v>
                </c:pt>
                <c:pt idx="106">
                  <c:v>4907</c:v>
                </c:pt>
                <c:pt idx="107">
                  <c:v>4927</c:v>
                </c:pt>
                <c:pt idx="108">
                  <c:v>5009</c:v>
                </c:pt>
                <c:pt idx="109">
                  <c:v>5018</c:v>
                </c:pt>
                <c:pt idx="110">
                  <c:v>5020</c:v>
                </c:pt>
                <c:pt idx="111">
                  <c:v>5027</c:v>
                </c:pt>
                <c:pt idx="112">
                  <c:v>5037</c:v>
                </c:pt>
                <c:pt idx="113">
                  <c:v>5061</c:v>
                </c:pt>
                <c:pt idx="114">
                  <c:v>5070</c:v>
                </c:pt>
                <c:pt idx="115">
                  <c:v>5073</c:v>
                </c:pt>
                <c:pt idx="116">
                  <c:v>5094</c:v>
                </c:pt>
                <c:pt idx="117">
                  <c:v>5125</c:v>
                </c:pt>
                <c:pt idx="118">
                  <c:v>5142</c:v>
                </c:pt>
                <c:pt idx="119">
                  <c:v>5150</c:v>
                </c:pt>
                <c:pt idx="120">
                  <c:v>5162</c:v>
                </c:pt>
                <c:pt idx="121">
                  <c:v>5163</c:v>
                </c:pt>
                <c:pt idx="122">
                  <c:v>5168</c:v>
                </c:pt>
                <c:pt idx="123">
                  <c:v>5174</c:v>
                </c:pt>
                <c:pt idx="124">
                  <c:v>5188</c:v>
                </c:pt>
                <c:pt idx="125">
                  <c:v>5189</c:v>
                </c:pt>
                <c:pt idx="126">
                  <c:v>5190</c:v>
                </c:pt>
                <c:pt idx="127">
                  <c:v>5190</c:v>
                </c:pt>
                <c:pt idx="128">
                  <c:v>5190</c:v>
                </c:pt>
                <c:pt idx="129">
                  <c:v>5203</c:v>
                </c:pt>
                <c:pt idx="130">
                  <c:v>5219</c:v>
                </c:pt>
                <c:pt idx="131">
                  <c:v>5231</c:v>
                </c:pt>
                <c:pt idx="132">
                  <c:v>5239</c:v>
                </c:pt>
                <c:pt idx="133">
                  <c:v>5244</c:v>
                </c:pt>
                <c:pt idx="134">
                  <c:v>5250</c:v>
                </c:pt>
                <c:pt idx="135">
                  <c:v>5253</c:v>
                </c:pt>
                <c:pt idx="136">
                  <c:v>5260</c:v>
                </c:pt>
                <c:pt idx="137">
                  <c:v>5263</c:v>
                </c:pt>
                <c:pt idx="138">
                  <c:v>5272</c:v>
                </c:pt>
                <c:pt idx="139">
                  <c:v>5288</c:v>
                </c:pt>
                <c:pt idx="140">
                  <c:v>5304</c:v>
                </c:pt>
                <c:pt idx="141">
                  <c:v>5314</c:v>
                </c:pt>
                <c:pt idx="142">
                  <c:v>5339</c:v>
                </c:pt>
                <c:pt idx="143">
                  <c:v>5349</c:v>
                </c:pt>
                <c:pt idx="144">
                  <c:v>5349</c:v>
                </c:pt>
                <c:pt idx="145">
                  <c:v>5351</c:v>
                </c:pt>
                <c:pt idx="146">
                  <c:v>5354</c:v>
                </c:pt>
                <c:pt idx="147">
                  <c:v>5354</c:v>
                </c:pt>
                <c:pt idx="148">
                  <c:v>5355</c:v>
                </c:pt>
                <c:pt idx="149">
                  <c:v>5356</c:v>
                </c:pt>
                <c:pt idx="150">
                  <c:v>5356</c:v>
                </c:pt>
                <c:pt idx="151">
                  <c:v>5359</c:v>
                </c:pt>
                <c:pt idx="152">
                  <c:v>5361</c:v>
                </c:pt>
                <c:pt idx="153">
                  <c:v>5365</c:v>
                </c:pt>
                <c:pt idx="154">
                  <c:v>5365</c:v>
                </c:pt>
                <c:pt idx="155">
                  <c:v>5367</c:v>
                </c:pt>
                <c:pt idx="156">
                  <c:v>5368</c:v>
                </c:pt>
                <c:pt idx="157">
                  <c:v>5369</c:v>
                </c:pt>
                <c:pt idx="158">
                  <c:v>5372</c:v>
                </c:pt>
                <c:pt idx="159">
                  <c:v>5374</c:v>
                </c:pt>
                <c:pt idx="160">
                  <c:v>5375</c:v>
                </c:pt>
                <c:pt idx="161">
                  <c:v>5375</c:v>
                </c:pt>
                <c:pt idx="162">
                  <c:v>5377</c:v>
                </c:pt>
                <c:pt idx="163">
                  <c:v>5379</c:v>
                </c:pt>
                <c:pt idx="164">
                  <c:v>5381</c:v>
                </c:pt>
                <c:pt idx="165">
                  <c:v>5387</c:v>
                </c:pt>
                <c:pt idx="166">
                  <c:v>5446</c:v>
                </c:pt>
                <c:pt idx="167">
                  <c:v>5498</c:v>
                </c:pt>
                <c:pt idx="168">
                  <c:v>5580</c:v>
                </c:pt>
                <c:pt idx="169">
                  <c:v>5635</c:v>
                </c:pt>
                <c:pt idx="170">
                  <c:v>5639</c:v>
                </c:pt>
                <c:pt idx="171">
                  <c:v>5640</c:v>
                </c:pt>
                <c:pt idx="172">
                  <c:v>5649</c:v>
                </c:pt>
                <c:pt idx="173">
                  <c:v>5652</c:v>
                </c:pt>
                <c:pt idx="174">
                  <c:v>5664</c:v>
                </c:pt>
                <c:pt idx="175">
                  <c:v>5670</c:v>
                </c:pt>
                <c:pt idx="176">
                  <c:v>5672</c:v>
                </c:pt>
                <c:pt idx="177">
                  <c:v>5674</c:v>
                </c:pt>
                <c:pt idx="178">
                  <c:v>5686</c:v>
                </c:pt>
                <c:pt idx="179">
                  <c:v>5695</c:v>
                </c:pt>
                <c:pt idx="180">
                  <c:v>5701</c:v>
                </c:pt>
                <c:pt idx="181">
                  <c:v>5733</c:v>
                </c:pt>
                <c:pt idx="182">
                  <c:v>5759</c:v>
                </c:pt>
                <c:pt idx="183">
                  <c:v>5778</c:v>
                </c:pt>
                <c:pt idx="184">
                  <c:v>5795</c:v>
                </c:pt>
                <c:pt idx="185">
                  <c:v>5808</c:v>
                </c:pt>
                <c:pt idx="186">
                  <c:v>5825</c:v>
                </c:pt>
                <c:pt idx="187">
                  <c:v>5831</c:v>
                </c:pt>
                <c:pt idx="188">
                  <c:v>5862</c:v>
                </c:pt>
                <c:pt idx="189">
                  <c:v>5870</c:v>
                </c:pt>
                <c:pt idx="190">
                  <c:v>5873</c:v>
                </c:pt>
                <c:pt idx="191">
                  <c:v>5879</c:v>
                </c:pt>
                <c:pt idx="192">
                  <c:v>5880</c:v>
                </c:pt>
                <c:pt idx="193">
                  <c:v>5899</c:v>
                </c:pt>
                <c:pt idx="194">
                  <c:v>5907</c:v>
                </c:pt>
                <c:pt idx="195">
                  <c:v>5931</c:v>
                </c:pt>
                <c:pt idx="196">
                  <c:v>5947</c:v>
                </c:pt>
                <c:pt idx="197">
                  <c:v>5970</c:v>
                </c:pt>
                <c:pt idx="198">
                  <c:v>5994</c:v>
                </c:pt>
                <c:pt idx="199">
                  <c:v>6003</c:v>
                </c:pt>
                <c:pt idx="200">
                  <c:v>6011</c:v>
                </c:pt>
                <c:pt idx="201">
                  <c:v>6018</c:v>
                </c:pt>
                <c:pt idx="202">
                  <c:v>6021</c:v>
                </c:pt>
                <c:pt idx="203">
                  <c:v>6028</c:v>
                </c:pt>
                <c:pt idx="204">
                  <c:v>6032</c:v>
                </c:pt>
                <c:pt idx="205">
                  <c:v>6032</c:v>
                </c:pt>
                <c:pt idx="206">
                  <c:v>6040</c:v>
                </c:pt>
                <c:pt idx="207">
                  <c:v>6040</c:v>
                </c:pt>
                <c:pt idx="208">
                  <c:v>6042</c:v>
                </c:pt>
                <c:pt idx="209">
                  <c:v>6043</c:v>
                </c:pt>
                <c:pt idx="210">
                  <c:v>6044</c:v>
                </c:pt>
                <c:pt idx="211">
                  <c:v>6044</c:v>
                </c:pt>
                <c:pt idx="212">
                  <c:v>6044</c:v>
                </c:pt>
                <c:pt idx="213">
                  <c:v>6045</c:v>
                </c:pt>
                <c:pt idx="214">
                  <c:v>6046</c:v>
                </c:pt>
                <c:pt idx="215">
                  <c:v>6050</c:v>
                </c:pt>
                <c:pt idx="216">
                  <c:v>6054</c:v>
                </c:pt>
                <c:pt idx="217">
                  <c:v>6056</c:v>
                </c:pt>
                <c:pt idx="218">
                  <c:v>6058</c:v>
                </c:pt>
                <c:pt idx="219">
                  <c:v>6082</c:v>
                </c:pt>
                <c:pt idx="220">
                  <c:v>6119</c:v>
                </c:pt>
                <c:pt idx="221">
                  <c:v>6126</c:v>
                </c:pt>
                <c:pt idx="222">
                  <c:v>6140</c:v>
                </c:pt>
                <c:pt idx="223">
                  <c:v>6271</c:v>
                </c:pt>
                <c:pt idx="224">
                  <c:v>6272</c:v>
                </c:pt>
                <c:pt idx="225">
                  <c:v>6281</c:v>
                </c:pt>
                <c:pt idx="226">
                  <c:v>6281</c:v>
                </c:pt>
                <c:pt idx="227">
                  <c:v>6284</c:v>
                </c:pt>
                <c:pt idx="228">
                  <c:v>6289</c:v>
                </c:pt>
                <c:pt idx="229">
                  <c:v>6293</c:v>
                </c:pt>
                <c:pt idx="230">
                  <c:v>6295</c:v>
                </c:pt>
                <c:pt idx="231">
                  <c:v>6298</c:v>
                </c:pt>
                <c:pt idx="232">
                  <c:v>6299</c:v>
                </c:pt>
                <c:pt idx="233">
                  <c:v>6301</c:v>
                </c:pt>
                <c:pt idx="234">
                  <c:v>6302</c:v>
                </c:pt>
                <c:pt idx="235">
                  <c:v>6302</c:v>
                </c:pt>
                <c:pt idx="236">
                  <c:v>6343</c:v>
                </c:pt>
                <c:pt idx="237">
                  <c:v>6344</c:v>
                </c:pt>
                <c:pt idx="238">
                  <c:v>6345</c:v>
                </c:pt>
                <c:pt idx="239">
                  <c:v>6346</c:v>
                </c:pt>
                <c:pt idx="240">
                  <c:v>6348</c:v>
                </c:pt>
                <c:pt idx="241">
                  <c:v>6354</c:v>
                </c:pt>
                <c:pt idx="242">
                  <c:v>6442</c:v>
                </c:pt>
                <c:pt idx="243">
                  <c:v>6444</c:v>
                </c:pt>
                <c:pt idx="244">
                  <c:v>6444</c:v>
                </c:pt>
                <c:pt idx="245">
                  <c:v>6446</c:v>
                </c:pt>
                <c:pt idx="246">
                  <c:v>6446</c:v>
                </c:pt>
                <c:pt idx="247">
                  <c:v>6447</c:v>
                </c:pt>
                <c:pt idx="248">
                  <c:v>6451</c:v>
                </c:pt>
                <c:pt idx="249">
                  <c:v>6451</c:v>
                </c:pt>
                <c:pt idx="250">
                  <c:v>6452</c:v>
                </c:pt>
                <c:pt idx="251">
                  <c:v>6453</c:v>
                </c:pt>
                <c:pt idx="252">
                  <c:v>6453</c:v>
                </c:pt>
                <c:pt idx="253">
                  <c:v>6454</c:v>
                </c:pt>
                <c:pt idx="254">
                  <c:v>6454</c:v>
                </c:pt>
                <c:pt idx="255">
                  <c:v>6459</c:v>
                </c:pt>
                <c:pt idx="256">
                  <c:v>6462</c:v>
                </c:pt>
                <c:pt idx="257">
                  <c:v>6463</c:v>
                </c:pt>
                <c:pt idx="258">
                  <c:v>6463</c:v>
                </c:pt>
                <c:pt idx="259">
                  <c:v>6463</c:v>
                </c:pt>
                <c:pt idx="260">
                  <c:v>6490</c:v>
                </c:pt>
                <c:pt idx="261">
                  <c:v>6546</c:v>
                </c:pt>
                <c:pt idx="262">
                  <c:v>6549</c:v>
                </c:pt>
                <c:pt idx="263">
                  <c:v>6550</c:v>
                </c:pt>
                <c:pt idx="264">
                  <c:v>6551</c:v>
                </c:pt>
                <c:pt idx="265">
                  <c:v>6552</c:v>
                </c:pt>
                <c:pt idx="266">
                  <c:v>6553</c:v>
                </c:pt>
                <c:pt idx="267">
                  <c:v>6555</c:v>
                </c:pt>
                <c:pt idx="268">
                  <c:v>6559</c:v>
                </c:pt>
                <c:pt idx="269">
                  <c:v>6561</c:v>
                </c:pt>
                <c:pt idx="270">
                  <c:v>6562</c:v>
                </c:pt>
                <c:pt idx="271">
                  <c:v>6563</c:v>
                </c:pt>
                <c:pt idx="272">
                  <c:v>6563</c:v>
                </c:pt>
                <c:pt idx="273">
                  <c:v>6564</c:v>
                </c:pt>
                <c:pt idx="274">
                  <c:v>6566</c:v>
                </c:pt>
                <c:pt idx="275">
                  <c:v>6566</c:v>
                </c:pt>
                <c:pt idx="276">
                  <c:v>6567</c:v>
                </c:pt>
                <c:pt idx="277">
                  <c:v>6630</c:v>
                </c:pt>
                <c:pt idx="278">
                  <c:v>6631</c:v>
                </c:pt>
                <c:pt idx="279">
                  <c:v>6640</c:v>
                </c:pt>
                <c:pt idx="280">
                  <c:v>6640</c:v>
                </c:pt>
                <c:pt idx="281">
                  <c:v>6641</c:v>
                </c:pt>
                <c:pt idx="282">
                  <c:v>6641</c:v>
                </c:pt>
                <c:pt idx="283">
                  <c:v>6647</c:v>
                </c:pt>
                <c:pt idx="284">
                  <c:v>6691</c:v>
                </c:pt>
                <c:pt idx="285">
                  <c:v>6693</c:v>
                </c:pt>
                <c:pt idx="286">
                  <c:v>6700</c:v>
                </c:pt>
                <c:pt idx="287">
                  <c:v>6701</c:v>
                </c:pt>
                <c:pt idx="288">
                  <c:v>6705</c:v>
                </c:pt>
                <c:pt idx="289">
                  <c:v>6709</c:v>
                </c:pt>
                <c:pt idx="290">
                  <c:v>6715</c:v>
                </c:pt>
                <c:pt idx="291">
                  <c:v>6715</c:v>
                </c:pt>
                <c:pt idx="292">
                  <c:v>6719</c:v>
                </c:pt>
                <c:pt idx="293">
                  <c:v>6753</c:v>
                </c:pt>
                <c:pt idx="294">
                  <c:v>6761</c:v>
                </c:pt>
                <c:pt idx="295">
                  <c:v>6791</c:v>
                </c:pt>
                <c:pt idx="296">
                  <c:v>6798</c:v>
                </c:pt>
                <c:pt idx="297">
                  <c:v>6803</c:v>
                </c:pt>
                <c:pt idx="298">
                  <c:v>6806</c:v>
                </c:pt>
                <c:pt idx="299">
                  <c:v>6809</c:v>
                </c:pt>
                <c:pt idx="300">
                  <c:v>6813</c:v>
                </c:pt>
                <c:pt idx="301">
                  <c:v>6815</c:v>
                </c:pt>
                <c:pt idx="302">
                  <c:v>6827</c:v>
                </c:pt>
                <c:pt idx="303">
                  <c:v>6836</c:v>
                </c:pt>
                <c:pt idx="304">
                  <c:v>6852</c:v>
                </c:pt>
                <c:pt idx="305">
                  <c:v>6855</c:v>
                </c:pt>
                <c:pt idx="306">
                  <c:v>6866</c:v>
                </c:pt>
                <c:pt idx="307">
                  <c:v>6889</c:v>
                </c:pt>
                <c:pt idx="308">
                  <c:v>6891</c:v>
                </c:pt>
                <c:pt idx="309">
                  <c:v>6893</c:v>
                </c:pt>
                <c:pt idx="310">
                  <c:v>6895</c:v>
                </c:pt>
                <c:pt idx="311">
                  <c:v>6899</c:v>
                </c:pt>
                <c:pt idx="312">
                  <c:v>6908</c:v>
                </c:pt>
                <c:pt idx="313">
                  <c:v>6913</c:v>
                </c:pt>
                <c:pt idx="314">
                  <c:v>6924</c:v>
                </c:pt>
                <c:pt idx="315">
                  <c:v>6930</c:v>
                </c:pt>
                <c:pt idx="316">
                  <c:v>6946</c:v>
                </c:pt>
                <c:pt idx="317">
                  <c:v>6949</c:v>
                </c:pt>
                <c:pt idx="318">
                  <c:v>6962</c:v>
                </c:pt>
                <c:pt idx="319">
                  <c:v>6964</c:v>
                </c:pt>
                <c:pt idx="320">
                  <c:v>6967</c:v>
                </c:pt>
                <c:pt idx="321">
                  <c:v>6969</c:v>
                </c:pt>
                <c:pt idx="322">
                  <c:v>6972</c:v>
                </c:pt>
                <c:pt idx="323">
                  <c:v>6992</c:v>
                </c:pt>
                <c:pt idx="324">
                  <c:v>6993</c:v>
                </c:pt>
                <c:pt idx="325">
                  <c:v>6997</c:v>
                </c:pt>
                <c:pt idx="326">
                  <c:v>7007</c:v>
                </c:pt>
                <c:pt idx="327">
                  <c:v>7007</c:v>
                </c:pt>
                <c:pt idx="328">
                  <c:v>7015</c:v>
                </c:pt>
                <c:pt idx="329">
                  <c:v>7016</c:v>
                </c:pt>
                <c:pt idx="330">
                  <c:v>7021</c:v>
                </c:pt>
                <c:pt idx="331">
                  <c:v>7022</c:v>
                </c:pt>
                <c:pt idx="332">
                  <c:v>7065</c:v>
                </c:pt>
                <c:pt idx="333">
                  <c:v>7068</c:v>
                </c:pt>
                <c:pt idx="334">
                  <c:v>7105</c:v>
                </c:pt>
                <c:pt idx="335">
                  <c:v>7114</c:v>
                </c:pt>
                <c:pt idx="336">
                  <c:v>7192</c:v>
                </c:pt>
                <c:pt idx="337">
                  <c:v>7195</c:v>
                </c:pt>
                <c:pt idx="338">
                  <c:v>7196</c:v>
                </c:pt>
                <c:pt idx="339">
                  <c:v>7298</c:v>
                </c:pt>
                <c:pt idx="340">
                  <c:v>7316</c:v>
                </c:pt>
                <c:pt idx="341">
                  <c:v>7325</c:v>
                </c:pt>
                <c:pt idx="342">
                  <c:v>7330</c:v>
                </c:pt>
                <c:pt idx="343">
                  <c:v>7355</c:v>
                </c:pt>
                <c:pt idx="344">
                  <c:v>7585</c:v>
                </c:pt>
                <c:pt idx="345">
                  <c:v>7615</c:v>
                </c:pt>
                <c:pt idx="346">
                  <c:v>7691</c:v>
                </c:pt>
                <c:pt idx="347">
                  <c:v>7700</c:v>
                </c:pt>
                <c:pt idx="348">
                  <c:v>7707</c:v>
                </c:pt>
                <c:pt idx="349">
                  <c:v>7840</c:v>
                </c:pt>
                <c:pt idx="350">
                  <c:v>7873</c:v>
                </c:pt>
                <c:pt idx="351">
                  <c:v>7942</c:v>
                </c:pt>
                <c:pt idx="352">
                  <c:v>7978</c:v>
                </c:pt>
                <c:pt idx="353">
                  <c:v>7987</c:v>
                </c:pt>
                <c:pt idx="354">
                  <c:v>8036</c:v>
                </c:pt>
                <c:pt idx="355">
                  <c:v>8037</c:v>
                </c:pt>
                <c:pt idx="356">
                  <c:v>8054</c:v>
                </c:pt>
                <c:pt idx="357">
                  <c:v>8116</c:v>
                </c:pt>
                <c:pt idx="358">
                  <c:v>8133</c:v>
                </c:pt>
                <c:pt idx="359">
                  <c:v>15135</c:v>
                </c:pt>
                <c:pt idx="360">
                  <c:v>15331</c:v>
                </c:pt>
                <c:pt idx="361">
                  <c:v>15342</c:v>
                </c:pt>
                <c:pt idx="362">
                  <c:v>15488</c:v>
                </c:pt>
                <c:pt idx="363">
                  <c:v>15520</c:v>
                </c:pt>
                <c:pt idx="364">
                  <c:v>15530</c:v>
                </c:pt>
                <c:pt idx="365">
                  <c:v>16090</c:v>
                </c:pt>
                <c:pt idx="366">
                  <c:v>19338</c:v>
                </c:pt>
                <c:pt idx="367">
                  <c:v>19802</c:v>
                </c:pt>
                <c:pt idx="368">
                  <c:v>19854</c:v>
                </c:pt>
                <c:pt idx="369">
                  <c:v>20572</c:v>
                </c:pt>
                <c:pt idx="370">
                  <c:v>20965</c:v>
                </c:pt>
                <c:pt idx="371">
                  <c:v>20997</c:v>
                </c:pt>
                <c:pt idx="372">
                  <c:v>21358</c:v>
                </c:pt>
                <c:pt idx="373">
                  <c:v>21382</c:v>
                </c:pt>
                <c:pt idx="374">
                  <c:v>21416</c:v>
                </c:pt>
                <c:pt idx="375">
                  <c:v>21450</c:v>
                </c:pt>
                <c:pt idx="376">
                  <c:v>21518</c:v>
                </c:pt>
                <c:pt idx="377">
                  <c:v>21518</c:v>
                </c:pt>
                <c:pt idx="378">
                  <c:v>21571</c:v>
                </c:pt>
                <c:pt idx="379">
                  <c:v>21610</c:v>
                </c:pt>
                <c:pt idx="380">
                  <c:v>22087</c:v>
                </c:pt>
                <c:pt idx="381">
                  <c:v>22483</c:v>
                </c:pt>
                <c:pt idx="382">
                  <c:v>22878</c:v>
                </c:pt>
                <c:pt idx="383">
                  <c:v>23238</c:v>
                </c:pt>
                <c:pt idx="384">
                  <c:v>23280</c:v>
                </c:pt>
                <c:pt idx="385">
                  <c:v>24060</c:v>
                </c:pt>
                <c:pt idx="386">
                  <c:v>24850</c:v>
                </c:pt>
                <c:pt idx="387">
                  <c:v>25910</c:v>
                </c:pt>
                <c:pt idx="388">
                  <c:v>27291</c:v>
                </c:pt>
                <c:pt idx="389">
                  <c:v>27652</c:v>
                </c:pt>
                <c:pt idx="390">
                  <c:v>28802</c:v>
                </c:pt>
                <c:pt idx="391">
                  <c:v>28850</c:v>
                </c:pt>
                <c:pt idx="392">
                  <c:v>29682</c:v>
                </c:pt>
                <c:pt idx="393">
                  <c:v>30300</c:v>
                </c:pt>
                <c:pt idx="394">
                  <c:v>31960</c:v>
                </c:pt>
                <c:pt idx="395">
                  <c:v>32489</c:v>
                </c:pt>
                <c:pt idx="396">
                  <c:v>33087</c:v>
                </c:pt>
                <c:pt idx="397">
                  <c:v>33663</c:v>
                </c:pt>
                <c:pt idx="398">
                  <c:v>34123</c:v>
                </c:pt>
                <c:pt idx="399">
                  <c:v>34214</c:v>
                </c:pt>
              </c:numCache>
            </c:numRef>
          </c:xVal>
          <c:yVal>
            <c:numRef>
              <c:f>'load_test_results (2)'!$C$2:$C$401</c:f>
              <c:numCache>
                <c:formatCode>General</c:formatCode>
                <c:ptCount val="400"/>
                <c:pt idx="0">
                  <c:v>4.0498326746356044E-5</c:v>
                </c:pt>
                <c:pt idx="1">
                  <c:v>4.09326921189383E-5</c:v>
                </c:pt>
                <c:pt idx="2">
                  <c:v>4.2336429464882713E-5</c:v>
                </c:pt>
                <c:pt idx="3">
                  <c:v>4.2444790361840288E-5</c:v>
                </c:pt>
                <c:pt idx="4">
                  <c:v>4.3587311038471862E-5</c:v>
                </c:pt>
                <c:pt idx="5">
                  <c:v>4.3796391296471833E-5</c:v>
                </c:pt>
                <c:pt idx="6">
                  <c:v>4.5120270077954421E-5</c:v>
                </c:pt>
                <c:pt idx="7">
                  <c:v>4.5153747150009558E-5</c:v>
                </c:pt>
                <c:pt idx="8">
                  <c:v>4.5655052206399125E-5</c:v>
                </c:pt>
                <c:pt idx="9">
                  <c:v>4.5735106251209845E-5</c:v>
                </c:pt>
                <c:pt idx="10">
                  <c:v>4.5775116562854788E-5</c:v>
                </c:pt>
                <c:pt idx="11">
                  <c:v>4.5835110887043414E-5</c:v>
                </c:pt>
                <c:pt idx="12">
                  <c:v>4.6001626283669201E-5</c:v>
                </c:pt>
                <c:pt idx="13">
                  <c:v>4.622775787286275E-5</c:v>
                </c:pt>
                <c:pt idx="14">
                  <c:v>4.6751629020170715E-5</c:v>
                </c:pt>
                <c:pt idx="15">
                  <c:v>4.6758245747187995E-5</c:v>
                </c:pt>
                <c:pt idx="16">
                  <c:v>4.6817779352129126E-5</c:v>
                </c:pt>
                <c:pt idx="17">
                  <c:v>4.6837617078718424E-5</c:v>
                </c:pt>
                <c:pt idx="18">
                  <c:v>4.6883891774776086E-5</c:v>
                </c:pt>
                <c:pt idx="19">
                  <c:v>4.699619468921553E-5</c:v>
                </c:pt>
                <c:pt idx="20">
                  <c:v>4.7002797248324231E-5</c:v>
                </c:pt>
                <c:pt idx="21">
                  <c:v>4.7009399416442083E-5</c:v>
                </c:pt>
                <c:pt idx="22">
                  <c:v>4.7975434638004245E-5</c:v>
                </c:pt>
                <c:pt idx="23">
                  <c:v>4.9505243001351681E-5</c:v>
                </c:pt>
                <c:pt idx="24">
                  <c:v>4.9671990837021127E-5</c:v>
                </c:pt>
                <c:pt idx="25">
                  <c:v>4.9761619827426425E-5</c:v>
                </c:pt>
                <c:pt idx="26">
                  <c:v>5.0284295048714608E-5</c:v>
                </c:pt>
                <c:pt idx="27">
                  <c:v>5.1223392957353804E-5</c:v>
                </c:pt>
                <c:pt idx="28">
                  <c:v>5.1235899850364368E-5</c:v>
                </c:pt>
                <c:pt idx="29">
                  <c:v>5.1304639473511519E-5</c:v>
                </c:pt>
                <c:pt idx="30">
                  <c:v>5.1354580368807229E-5</c:v>
                </c:pt>
                <c:pt idx="31">
                  <c:v>5.1448101678163989E-5</c:v>
                </c:pt>
                <c:pt idx="32">
                  <c:v>5.187628103047068E-5</c:v>
                </c:pt>
                <c:pt idx="33">
                  <c:v>5.1938055507583071E-5</c:v>
                </c:pt>
                <c:pt idx="34">
                  <c:v>5.2005923913901258E-5</c:v>
                </c:pt>
                <c:pt idx="35">
                  <c:v>5.2092174459936659E-5</c:v>
                </c:pt>
                <c:pt idx="36">
                  <c:v>5.3025140056582212E-5</c:v>
                </c:pt>
                <c:pt idx="37">
                  <c:v>5.306738865081807E-5</c:v>
                </c:pt>
                <c:pt idx="38">
                  <c:v>5.3115624586828359E-5</c:v>
                </c:pt>
                <c:pt idx="39">
                  <c:v>5.3248006718364582E-5</c:v>
                </c:pt>
                <c:pt idx="40">
                  <c:v>5.338598407285267E-5</c:v>
                </c:pt>
                <c:pt idx="41">
                  <c:v>5.3595110027867166E-5</c:v>
                </c:pt>
                <c:pt idx="42">
                  <c:v>5.3630857324903642E-5</c:v>
                </c:pt>
                <c:pt idx="43">
                  <c:v>5.3630857324903642E-5</c:v>
                </c:pt>
                <c:pt idx="44">
                  <c:v>5.3636812259672025E-5</c:v>
                </c:pt>
                <c:pt idx="45">
                  <c:v>5.3648719598441312E-5</c:v>
                </c:pt>
                <c:pt idx="46">
                  <c:v>5.3684421337820566E-5</c:v>
                </c:pt>
                <c:pt idx="47">
                  <c:v>5.3720092589980659E-5</c:v>
                </c:pt>
                <c:pt idx="48">
                  <c:v>5.3761670395211026E-5</c:v>
                </c:pt>
                <c:pt idx="49">
                  <c:v>5.3767606675399908E-5</c:v>
                </c:pt>
                <c:pt idx="50">
                  <c:v>5.3767606675399908E-5</c:v>
                </c:pt>
                <c:pt idx="51">
                  <c:v>5.3921649361109413E-5</c:v>
                </c:pt>
                <c:pt idx="52">
                  <c:v>5.3963022918092627E-5</c:v>
                </c:pt>
                <c:pt idx="53">
                  <c:v>5.3980741447061715E-5</c:v>
                </c:pt>
                <c:pt idx="54">
                  <c:v>5.3992549459364286E-5</c:v>
                </c:pt>
                <c:pt idx="55">
                  <c:v>5.4016155051801957E-5</c:v>
                </c:pt>
                <c:pt idx="56">
                  <c:v>5.4027952625119064E-5</c:v>
                </c:pt>
                <c:pt idx="57">
                  <c:v>5.405153730890802E-5</c:v>
                </c:pt>
                <c:pt idx="58">
                  <c:v>5.4086888126365958E-5</c:v>
                </c:pt>
                <c:pt idx="59">
                  <c:v>5.4145736039774618E-5</c:v>
                </c:pt>
                <c:pt idx="60">
                  <c:v>5.4245575273933158E-5</c:v>
                </c:pt>
                <c:pt idx="61">
                  <c:v>5.4274891043095803E-5</c:v>
                </c:pt>
                <c:pt idx="62">
                  <c:v>5.4421135269190786E-5</c:v>
                </c:pt>
                <c:pt idx="63">
                  <c:v>5.4426973381058783E-5</c:v>
                </c:pt>
                <c:pt idx="64">
                  <c:v>5.4496960361322728E-5</c:v>
                </c:pt>
                <c:pt idx="65">
                  <c:v>5.4942908998841418E-5</c:v>
                </c:pt>
                <c:pt idx="66">
                  <c:v>5.5086510712524253E-5</c:v>
                </c:pt>
                <c:pt idx="67">
                  <c:v>5.5126613225102472E-5</c:v>
                </c:pt>
                <c:pt idx="68">
                  <c:v>5.5138062527735546E-5</c:v>
                </c:pt>
                <c:pt idx="69">
                  <c:v>5.6063633180673659E-5</c:v>
                </c:pt>
                <c:pt idx="70">
                  <c:v>5.6069194549839503E-5</c:v>
                </c:pt>
                <c:pt idx="71">
                  <c:v>5.7384050257349319E-5</c:v>
                </c:pt>
                <c:pt idx="72">
                  <c:v>5.772105094912703E-5</c:v>
                </c:pt>
                <c:pt idx="73">
                  <c:v>5.7731507173644194E-5</c:v>
                </c:pt>
                <c:pt idx="74">
                  <c:v>5.778371946684172E-5</c:v>
                </c:pt>
                <c:pt idx="75">
                  <c:v>5.7996583200786632E-5</c:v>
                </c:pt>
                <c:pt idx="76">
                  <c:v>5.811513793662925E-5</c:v>
                </c:pt>
                <c:pt idx="77">
                  <c:v>5.8120278421241173E-5</c:v>
                </c:pt>
                <c:pt idx="78">
                  <c:v>5.8171618539198202E-5</c:v>
                </c:pt>
                <c:pt idx="79">
                  <c:v>5.8253517204427472E-5</c:v>
                </c:pt>
                <c:pt idx="80">
                  <c:v>5.8289252501739925E-5</c:v>
                </c:pt>
                <c:pt idx="81">
                  <c:v>5.8527674563220532E-5</c:v>
                </c:pt>
                <c:pt idx="82">
                  <c:v>5.859818038718495E-5</c:v>
                </c:pt>
                <c:pt idx="83">
                  <c:v>5.8743471103569359E-5</c:v>
                </c:pt>
                <c:pt idx="84">
                  <c:v>5.8828163755514336E-5</c:v>
                </c:pt>
                <c:pt idx="85">
                  <c:v>5.8907549808411442E-5</c:v>
                </c:pt>
                <c:pt idx="86">
                  <c:v>5.8932293128875093E-5</c:v>
                </c:pt>
                <c:pt idx="87">
                  <c:v>5.8942181793763554E-5</c:v>
                </c:pt>
                <c:pt idx="88">
                  <c:v>5.913401662048598E-5</c:v>
                </c:pt>
                <c:pt idx="89">
                  <c:v>5.9236523982613903E-5</c:v>
                </c:pt>
                <c:pt idx="90">
                  <c:v>5.9952334566617593E-5</c:v>
                </c:pt>
                <c:pt idx="91">
                  <c:v>6.0170582745497787E-5</c:v>
                </c:pt>
                <c:pt idx="92">
                  <c:v>6.04403773694127E-5</c:v>
                </c:pt>
                <c:pt idx="93">
                  <c:v>6.0467551048022841E-5</c:v>
                </c:pt>
                <c:pt idx="94">
                  <c:v>6.0616130684414296E-5</c:v>
                </c:pt>
                <c:pt idx="95">
                  <c:v>6.0780946306372066E-5</c:v>
                </c:pt>
                <c:pt idx="96">
                  <c:v>6.0948246693288423E-5</c:v>
                </c:pt>
                <c:pt idx="97">
                  <c:v>6.1026792154053678E-5</c:v>
                </c:pt>
                <c:pt idx="98">
                  <c:v>6.1255420349066016E-5</c:v>
                </c:pt>
                <c:pt idx="99">
                  <c:v>6.1349154304395214E-5</c:v>
                </c:pt>
                <c:pt idx="100">
                  <c:v>6.1471656787389606E-5</c:v>
                </c:pt>
                <c:pt idx="101">
                  <c:v>6.1526179928940569E-5</c:v>
                </c:pt>
                <c:pt idx="102">
                  <c:v>6.1588788557001916E-5</c:v>
                </c:pt>
                <c:pt idx="103">
                  <c:v>6.1819643555124202E-5</c:v>
                </c:pt>
                <c:pt idx="104">
                  <c:v>6.1819643555124202E-5</c:v>
                </c:pt>
                <c:pt idx="105">
                  <c:v>6.1827803775067205E-5</c:v>
                </c:pt>
                <c:pt idx="106">
                  <c:v>6.1917178814089455E-5</c:v>
                </c:pt>
                <c:pt idx="107">
                  <c:v>6.1997810567550413E-5</c:v>
                </c:pt>
                <c:pt idx="108">
                  <c:v>6.2322189013171072E-5</c:v>
                </c:pt>
                <c:pt idx="109">
                  <c:v>6.2357178468499622E-5</c:v>
                </c:pt>
                <c:pt idx="110">
                  <c:v>6.2364937327935945E-5</c:v>
                </c:pt>
                <c:pt idx="111">
                  <c:v>6.2392045812086514E-5</c:v>
                </c:pt>
                <c:pt idx="112">
                  <c:v>6.2430643811704547E-5</c:v>
                </c:pt>
                <c:pt idx="113">
                  <c:v>6.2522660934309136E-5</c:v>
                </c:pt>
                <c:pt idx="114">
                  <c:v>6.2556941737585201E-5</c:v>
                </c:pt>
                <c:pt idx="115">
                  <c:v>6.2568341258106098E-5</c:v>
                </c:pt>
                <c:pt idx="116">
                  <c:v>6.2647753260508627E-5</c:v>
                </c:pt>
                <c:pt idx="117">
                  <c:v>6.2763745773909989E-5</c:v>
                </c:pt>
                <c:pt idx="118">
                  <c:v>6.2826726717217258E-5</c:v>
                </c:pt>
                <c:pt idx="119">
                  <c:v>6.2856210363247772E-5</c:v>
                </c:pt>
                <c:pt idx="120">
                  <c:v>6.2900250057934399E-5</c:v>
                </c:pt>
                <c:pt idx="121">
                  <c:v>6.2903909956222234E-5</c:v>
                </c:pt>
                <c:pt idx="122">
                  <c:v>6.2922186168111409E-5</c:v>
                </c:pt>
                <c:pt idx="123">
                  <c:v>6.2944066368414954E-5</c:v>
                </c:pt>
                <c:pt idx="124">
                  <c:v>6.2994902384641091E-5</c:v>
                </c:pt>
                <c:pt idx="125">
                  <c:v>6.2998521846216151E-5</c:v>
                </c:pt>
                <c:pt idx="126">
                  <c:v>6.3002139748569763E-5</c:v>
                </c:pt>
                <c:pt idx="127">
                  <c:v>6.3002139748569763E-5</c:v>
                </c:pt>
                <c:pt idx="128">
                  <c:v>6.3002139748569763E-5</c:v>
                </c:pt>
                <c:pt idx="129">
                  <c:v>6.3049030457077885E-5</c:v>
                </c:pt>
                <c:pt idx="130">
                  <c:v>6.3106379344262276E-5</c:v>
                </c:pt>
                <c:pt idx="131">
                  <c:v>6.3149127659679595E-5</c:v>
                </c:pt>
                <c:pt idx="132">
                  <c:v>6.3177500854767838E-5</c:v>
                </c:pt>
                <c:pt idx="133">
                  <c:v>6.3195182965588122E-5</c:v>
                </c:pt>
                <c:pt idx="134">
                  <c:v>6.3216349515861023E-5</c:v>
                </c:pt>
                <c:pt idx="135">
                  <c:v>6.3226911507329489E-5</c:v>
                </c:pt>
                <c:pt idx="136">
                  <c:v>6.325150092095113E-5</c:v>
                </c:pt>
                <c:pt idx="137">
                  <c:v>6.3262015551220581E-5</c:v>
                </c:pt>
                <c:pt idx="138">
                  <c:v>6.3293474061387834E-5</c:v>
                </c:pt>
                <c:pt idx="139">
                  <c:v>6.3349083548663748E-5</c:v>
                </c:pt>
                <c:pt idx="140">
                  <c:v>6.3404286606188087E-5</c:v>
                </c:pt>
                <c:pt idx="141">
                  <c:v>6.3438581616921222E-5</c:v>
                </c:pt>
                <c:pt idx="142">
                  <c:v>6.3523620775150259E-5</c:v>
                </c:pt>
                <c:pt idx="143">
                  <c:v>6.3557356365266521E-5</c:v>
                </c:pt>
                <c:pt idx="144">
                  <c:v>6.3557356365266521E-5</c:v>
                </c:pt>
                <c:pt idx="145">
                  <c:v>6.3564084237562919E-5</c:v>
                </c:pt>
                <c:pt idx="146">
                  <c:v>6.3574164007158533E-5</c:v>
                </c:pt>
                <c:pt idx="147">
                  <c:v>6.3574164007158533E-5</c:v>
                </c:pt>
                <c:pt idx="148">
                  <c:v>6.3577520718903805E-5</c:v>
                </c:pt>
                <c:pt idx="149">
                  <c:v>6.3580875824467201E-5</c:v>
                </c:pt>
                <c:pt idx="150">
                  <c:v>6.3580875824467201E-5</c:v>
                </c:pt>
                <c:pt idx="151">
                  <c:v>6.3590931501336778E-5</c:v>
                </c:pt>
                <c:pt idx="152">
                  <c:v>6.3597627250005484E-5</c:v>
                </c:pt>
                <c:pt idx="153">
                  <c:v>6.3610999451349775E-5</c:v>
                </c:pt>
                <c:pt idx="154">
                  <c:v>6.3610999451349775E-5</c:v>
                </c:pt>
                <c:pt idx="155">
                  <c:v>6.3617675899672112E-5</c:v>
                </c:pt>
                <c:pt idx="156">
                  <c:v>6.362101170979449E-5</c:v>
                </c:pt>
                <c:pt idx="157">
                  <c:v>6.3624345910195615E-5</c:v>
                </c:pt>
                <c:pt idx="158">
                  <c:v>6.3634338850357869E-5</c:v>
                </c:pt>
                <c:pt idx="159">
                  <c:v>6.3640992756887053E-5</c:v>
                </c:pt>
                <c:pt idx="160">
                  <c:v>6.3644317293265178E-5</c:v>
                </c:pt>
                <c:pt idx="161">
                  <c:v>6.3644317293265178E-5</c:v>
                </c:pt>
                <c:pt idx="162">
                  <c:v>6.3650961530895041E-5</c:v>
                </c:pt>
                <c:pt idx="163">
                  <c:v>6.3657599319886637E-5</c:v>
                </c:pt>
                <c:pt idx="164">
                  <c:v>6.3664230658077849E-5</c:v>
                </c:pt>
                <c:pt idx="165">
                  <c:v>6.3684085946257918E-5</c:v>
                </c:pt>
                <c:pt idx="166">
                  <c:v>6.387622406817494E-5</c:v>
                </c:pt>
                <c:pt idx="167">
                  <c:v>6.4040862304729076E-5</c:v>
                </c:pt>
                <c:pt idx="168">
                  <c:v>6.4291438406942461E-5</c:v>
                </c:pt>
                <c:pt idx="169">
                  <c:v>6.4453245287372161E-5</c:v>
                </c:pt>
                <c:pt idx="170">
                  <c:v>6.4464815564374049E-5</c:v>
                </c:pt>
                <c:pt idx="171">
                  <c:v>6.4467703937417761E-5</c:v>
                </c:pt>
                <c:pt idx="172">
                  <c:v>6.4493623713300131E-5</c:v>
                </c:pt>
                <c:pt idx="173">
                  <c:v>6.4502233387540088E-5</c:v>
                </c:pt>
                <c:pt idx="174">
                  <c:v>6.4536520659512839E-5</c:v>
                </c:pt>
                <c:pt idx="175">
                  <c:v>6.4553573351777653E-5</c:v>
                </c:pt>
                <c:pt idx="176">
                  <c:v>6.4559244096909829E-5</c:v>
                </c:pt>
                <c:pt idx="177">
                  <c:v>6.4564908096120544E-5</c:v>
                </c:pt>
                <c:pt idx="178">
                  <c:v>6.4598750322860681E-5</c:v>
                </c:pt>
                <c:pt idx="179">
                  <c:v>6.4623972335455161E-5</c:v>
                </c:pt>
                <c:pt idx="180">
                  <c:v>6.4640710889702957E-5</c:v>
                </c:pt>
                <c:pt idx="181">
                  <c:v>6.472895252289756E-5</c:v>
                </c:pt>
                <c:pt idx="182">
                  <c:v>6.4799367059490781E-5</c:v>
                </c:pt>
                <c:pt idx="183">
                  <c:v>6.4850094638310403E-5</c:v>
                </c:pt>
                <c:pt idx="184">
                  <c:v>6.4894959125737917E-5</c:v>
                </c:pt>
                <c:pt idx="185">
                  <c:v>6.4928933064173138E-5</c:v>
                </c:pt>
                <c:pt idx="186">
                  <c:v>6.4972922631028503E-5</c:v>
                </c:pt>
                <c:pt idx="187">
                  <c:v>6.4988329695238241E-5</c:v>
                </c:pt>
                <c:pt idx="188">
                  <c:v>6.506694437849926E-5</c:v>
                </c:pt>
                <c:pt idx="189">
                  <c:v>6.5086962667687109E-5</c:v>
                </c:pt>
                <c:pt idx="190">
                  <c:v>6.5094440986960392E-5</c:v>
                </c:pt>
                <c:pt idx="191">
                  <c:v>6.5109350893498451E-5</c:v>
                </c:pt>
                <c:pt idx="192">
                  <c:v>6.5111829817670342E-5</c:v>
                </c:pt>
                <c:pt idx="193">
                  <c:v>6.5158600055039879E-5</c:v>
                </c:pt>
                <c:pt idx="194">
                  <c:v>6.5178105388055858E-5</c:v>
                </c:pt>
                <c:pt idx="195">
                  <c:v>6.5235953765373125E-5</c:v>
                </c:pt>
                <c:pt idx="196">
                  <c:v>6.5273961978620578E-5</c:v>
                </c:pt>
                <c:pt idx="197">
                  <c:v>6.5327815740597134E-5</c:v>
                </c:pt>
                <c:pt idx="198">
                  <c:v>6.5383023977649328E-5</c:v>
                </c:pt>
                <c:pt idx="199">
                  <c:v>6.5403466663388688E-5</c:v>
                </c:pt>
                <c:pt idx="200">
                  <c:v>6.5421518522146128E-5</c:v>
                </c:pt>
                <c:pt idx="201">
                  <c:v>6.5437221622607341E-5</c:v>
                </c:pt>
                <c:pt idx="202">
                  <c:v>6.5443925141479473E-5</c:v>
                </c:pt>
                <c:pt idx="203">
                  <c:v>6.5459505092312144E-5</c:v>
                </c:pt>
                <c:pt idx="204">
                  <c:v>6.5468369186671635E-5</c:v>
                </c:pt>
                <c:pt idx="205">
                  <c:v>6.5468369186671635E-5</c:v>
                </c:pt>
                <c:pt idx="206">
                  <c:v>6.5486012807438828E-5</c:v>
                </c:pt>
                <c:pt idx="207">
                  <c:v>6.5486012807438828E-5</c:v>
                </c:pt>
                <c:pt idx="208">
                  <c:v>6.5490406085760096E-5</c:v>
                </c:pt>
                <c:pt idx="209">
                  <c:v>6.5492600079885741E-5</c:v>
                </c:pt>
                <c:pt idx="210">
                  <c:v>6.5494792310411798E-5</c:v>
                </c:pt>
                <c:pt idx="211">
                  <c:v>6.5494792310411798E-5</c:v>
                </c:pt>
                <c:pt idx="212">
                  <c:v>6.5494792310411798E-5</c:v>
                </c:pt>
                <c:pt idx="213">
                  <c:v>6.5496982777156257E-5</c:v>
                </c:pt>
                <c:pt idx="214">
                  <c:v>6.5499171479937201E-5</c:v>
                </c:pt>
                <c:pt idx="215">
                  <c:v>6.5507908647793693E-5</c:v>
                </c:pt>
                <c:pt idx="216">
                  <c:v>6.5516617577721494E-5</c:v>
                </c:pt>
                <c:pt idx="217">
                  <c:v>6.5520961449844567E-5</c:v>
                </c:pt>
                <c:pt idx="218">
                  <c:v>6.552529825814898E-5</c:v>
                </c:pt>
                <c:pt idx="219">
                  <c:v>6.5576788457799169E-5</c:v>
                </c:pt>
                <c:pt idx="220">
                  <c:v>6.5654170219581721E-5</c:v>
                </c:pt>
                <c:pt idx="221">
                  <c:v>6.5668536616214025E-5</c:v>
                </c:pt>
                <c:pt idx="222">
                  <c:v>6.5697007952964802E-5</c:v>
                </c:pt>
                <c:pt idx="223">
                  <c:v>6.594644666938786E-5</c:v>
                </c:pt>
                <c:pt idx="224">
                  <c:v>6.5948232331335349E-5</c:v>
                </c:pt>
                <c:pt idx="225">
                  <c:v>6.5964222202716439E-5</c:v>
                </c:pt>
                <c:pt idx="226">
                  <c:v>6.5964222202716439E-5</c:v>
                </c:pt>
                <c:pt idx="227">
                  <c:v>6.5969519713830001E-5</c:v>
                </c:pt>
                <c:pt idx="228">
                  <c:v>6.5978312831179321E-5</c:v>
                </c:pt>
                <c:pt idx="229">
                  <c:v>6.5985314853440465E-5</c:v>
                </c:pt>
                <c:pt idx="230">
                  <c:v>6.598880503748228E-5</c:v>
                </c:pt>
                <c:pt idx="231">
                  <c:v>6.5994026776406605E-5</c:v>
                </c:pt>
                <c:pt idx="232">
                  <c:v>6.5995763745563301E-5</c:v>
                </c:pt>
                <c:pt idx="233">
                  <c:v>6.5999232267279604E-5</c:v>
                </c:pt>
                <c:pt idx="234">
                  <c:v>6.6000963819549729E-5</c:v>
                </c:pt>
                <c:pt idx="235">
                  <c:v>6.6000963819549729E-5</c:v>
                </c:pt>
                <c:pt idx="236">
                  <c:v>6.607040092641202E-5</c:v>
                </c:pt>
                <c:pt idx="237">
                  <c:v>6.6072056507525235E-5</c:v>
                </c:pt>
                <c:pt idx="238">
                  <c:v>6.6073710276784737E-5</c:v>
                </c:pt>
                <c:pt idx="239">
                  <c:v>6.6075362234052398E-5</c:v>
                </c:pt>
                <c:pt idx="240">
                  <c:v>6.6078660712060434E-5</c:v>
                </c:pt>
                <c:pt idx="241">
                  <c:v>6.6088512643961496E-5</c:v>
                </c:pt>
                <c:pt idx="242">
                  <c:v>6.6225493051591712E-5</c:v>
                </c:pt>
                <c:pt idx="243">
                  <c:v>6.6228442348767564E-5</c:v>
                </c:pt>
                <c:pt idx="244">
                  <c:v>6.6228442348767564E-5</c:v>
                </c:pt>
                <c:pt idx="245">
                  <c:v>6.6231384346240879E-5</c:v>
                </c:pt>
                <c:pt idx="246">
                  <c:v>6.6231384346240879E-5</c:v>
                </c:pt>
                <c:pt idx="247">
                  <c:v>6.6232852607281338E-5</c:v>
                </c:pt>
                <c:pt idx="248">
                  <c:v>6.6238707397271048E-5</c:v>
                </c:pt>
                <c:pt idx="249">
                  <c:v>6.6238707397271048E-5</c:v>
                </c:pt>
                <c:pt idx="250">
                  <c:v>6.6240166530613155E-5</c:v>
                </c:pt>
                <c:pt idx="251">
                  <c:v>6.6241623838048769E-5</c:v>
                </c:pt>
                <c:pt idx="252">
                  <c:v>6.6241623838048769E-5</c:v>
                </c:pt>
                <c:pt idx="253">
                  <c:v>6.6243079319455947E-5</c:v>
                </c:pt>
                <c:pt idx="254">
                  <c:v>6.6243079319455947E-5</c:v>
                </c:pt>
                <c:pt idx="255">
                  <c:v>6.6250329331808566E-5</c:v>
                </c:pt>
                <c:pt idx="256">
                  <c:v>6.6254657419108687E-5</c:v>
                </c:pt>
                <c:pt idx="257">
                  <c:v>6.6256096460798276E-5</c:v>
                </c:pt>
                <c:pt idx="258">
                  <c:v>6.6256096460798276E-5</c:v>
                </c:pt>
                <c:pt idx="259">
                  <c:v>6.6256096460798276E-5</c:v>
                </c:pt>
                <c:pt idx="260">
                  <c:v>6.6294259499047006E-5</c:v>
                </c:pt>
                <c:pt idx="261">
                  <c:v>6.6369155997567865E-5</c:v>
                </c:pt>
                <c:pt idx="262">
                  <c:v>6.6373005933357859E-5</c:v>
                </c:pt>
                <c:pt idx="263">
                  <c:v>6.6374285571375315E-5</c:v>
                </c:pt>
                <c:pt idx="264">
                  <c:v>6.6375563372257727E-5</c:v>
                </c:pt>
                <c:pt idx="265">
                  <c:v>6.6376839335898028E-5</c:v>
                </c:pt>
                <c:pt idx="266">
                  <c:v>6.6378113462189304E-5</c:v>
                </c:pt>
                <c:pt idx="267">
                  <c:v>6.6380656202297983E-5</c:v>
                </c:pt>
                <c:pt idx="268">
                  <c:v>6.6385719629640582E-5</c:v>
                </c:pt>
                <c:pt idx="269">
                  <c:v>6.6388240315177523E-5</c:v>
                </c:pt>
                <c:pt idx="270">
                  <c:v>6.6389497900542387E-5</c:v>
                </c:pt>
                <c:pt idx="271">
                  <c:v>6.639075364749766E-5</c:v>
                </c:pt>
                <c:pt idx="272">
                  <c:v>6.639075364749766E-5</c:v>
                </c:pt>
                <c:pt idx="273">
                  <c:v>6.6392007555938091E-5</c:v>
                </c:pt>
                <c:pt idx="274">
                  <c:v>6.6394509856854329E-5</c:v>
                </c:pt>
                <c:pt idx="275">
                  <c:v>6.6394509856854329E-5</c:v>
                </c:pt>
                <c:pt idx="276">
                  <c:v>6.6395758249120478E-5</c:v>
                </c:pt>
                <c:pt idx="277">
                  <c:v>6.6470695415686738E-5</c:v>
                </c:pt>
                <c:pt idx="278">
                  <c:v>6.6471825911955899E-5</c:v>
                </c:pt>
                <c:pt idx="279">
                  <c:v>6.6481917328068055E-5</c:v>
                </c:pt>
                <c:pt idx="280">
                  <c:v>6.6481917328068055E-5</c:v>
                </c:pt>
                <c:pt idx="281">
                  <c:v>6.6483029366988733E-5</c:v>
                </c:pt>
                <c:pt idx="282">
                  <c:v>6.6483029366988733E-5</c:v>
                </c:pt>
                <c:pt idx="283">
                  <c:v>6.6489662826002045E-5</c:v>
                </c:pt>
                <c:pt idx="284">
                  <c:v>6.6536275443249672E-5</c:v>
                </c:pt>
                <c:pt idx="285">
                  <c:v>6.6538309121731094E-5</c:v>
                </c:pt>
                <c:pt idx="286">
                  <c:v>6.6545368688990573E-5</c:v>
                </c:pt>
                <c:pt idx="287">
                  <c:v>6.6546369793352592E-5</c:v>
                </c:pt>
                <c:pt idx="288">
                  <c:v>6.6550355694319232E-5</c:v>
                </c:pt>
                <c:pt idx="289">
                  <c:v>6.6554311964906964E-5</c:v>
                </c:pt>
                <c:pt idx="290">
                  <c:v>6.6560190802217477E-5</c:v>
                </c:pt>
                <c:pt idx="291">
                  <c:v>6.6560190802217477E-5</c:v>
                </c:pt>
                <c:pt idx="292">
                  <c:v>6.6564072973701661E-5</c:v>
                </c:pt>
                <c:pt idx="293">
                  <c:v>6.6595873845263736E-5</c:v>
                </c:pt>
                <c:pt idx="294">
                  <c:v>6.6603044754878988E-5</c:v>
                </c:pt>
                <c:pt idx="295">
                  <c:v>6.662887725569334E-5</c:v>
                </c:pt>
                <c:pt idx="296">
                  <c:v>6.6634664235289573E-5</c:v>
                </c:pt>
                <c:pt idx="297">
                  <c:v>6.6638742024209839E-5</c:v>
                </c:pt>
                <c:pt idx="298">
                  <c:v>6.6641166386268629E-5</c:v>
                </c:pt>
                <c:pt idx="299">
                  <c:v>6.6643574012614667E-5</c:v>
                </c:pt>
                <c:pt idx="300">
                  <c:v>6.6646758144600835E-5</c:v>
                </c:pt>
                <c:pt idx="301">
                  <c:v>6.6648339050900151E-5</c:v>
                </c:pt>
                <c:pt idx="302">
                  <c:v>6.6657668219672407E-5</c:v>
                </c:pt>
                <c:pt idx="303">
                  <c:v>6.6664489246477611E-5</c:v>
                </c:pt>
                <c:pt idx="304">
                  <c:v>6.6676243190833028E-5</c:v>
                </c:pt>
                <c:pt idx="305">
                  <c:v>6.6678393982531062E-5</c:v>
                </c:pt>
                <c:pt idx="306">
                  <c:v>6.6686136782362134E-5</c:v>
                </c:pt>
                <c:pt idx="307">
                  <c:v>6.6701597632591117E-5</c:v>
                </c:pt>
                <c:pt idx="308">
                  <c:v>6.6702895449039285E-5</c:v>
                </c:pt>
                <c:pt idx="309">
                  <c:v>6.670418580664461E-5</c:v>
                </c:pt>
                <c:pt idx="310">
                  <c:v>6.670546870497325E-5</c:v>
                </c:pt>
                <c:pt idx="311">
                  <c:v>6.6708012122077551E-5</c:v>
                </c:pt>
                <c:pt idx="312">
                  <c:v>6.6713625694688033E-5</c:v>
                </c:pt>
                <c:pt idx="313">
                  <c:v>6.6716679052134201E-5</c:v>
                </c:pt>
                <c:pt idx="314">
                  <c:v>6.6723232233145086E-5</c:v>
                </c:pt>
                <c:pt idx="315">
                  <c:v>6.672671151232185E-5</c:v>
                </c:pt>
                <c:pt idx="316">
                  <c:v>6.673566102078927E-5</c:v>
                </c:pt>
                <c:pt idx="317">
                  <c:v>6.6737285836599461E-5</c:v>
                </c:pt>
                <c:pt idx="318">
                  <c:v>6.6744132458992773E-5</c:v>
                </c:pt>
                <c:pt idx="319">
                  <c:v>6.674515776525866E-5</c:v>
                </c:pt>
                <c:pt idx="320">
                  <c:v>6.6746681712571878E-5</c:v>
                </c:pt>
                <c:pt idx="321">
                  <c:v>6.6747688335558558E-5</c:v>
                </c:pt>
                <c:pt idx="322">
                  <c:v>6.6749184256358944E-5</c:v>
                </c:pt>
                <c:pt idx="323">
                  <c:v>6.6758727229835962E-5</c:v>
                </c:pt>
                <c:pt idx="324">
                  <c:v>6.6759184752373775E-5</c:v>
                </c:pt>
                <c:pt idx="325">
                  <c:v>6.6760996147707986E-5</c:v>
                </c:pt>
                <c:pt idx="326">
                  <c:v>6.6765393759118141E-5</c:v>
                </c:pt>
                <c:pt idx="327">
                  <c:v>6.6765393759118141E-5</c:v>
                </c:pt>
                <c:pt idx="328">
                  <c:v>6.676877721253433E-5</c:v>
                </c:pt>
                <c:pt idx="329">
                  <c:v>6.6769191728455483E-5</c:v>
                </c:pt>
                <c:pt idx="330">
                  <c:v>6.6771236253092801E-5</c:v>
                </c:pt>
                <c:pt idx="331">
                  <c:v>6.6771639546785852E-5</c:v>
                </c:pt>
                <c:pt idx="332">
                  <c:v>6.678721126526934E-5</c:v>
                </c:pt>
                <c:pt idx="333">
                  <c:v>6.6788168536449958E-5</c:v>
                </c:pt>
                <c:pt idx="334">
                  <c:v>6.6798589477912439E-5</c:v>
                </c:pt>
                <c:pt idx="335">
                  <c:v>6.6800736683762235E-5</c:v>
                </c:pt>
                <c:pt idx="336">
                  <c:v>6.681298965204381E-5</c:v>
                </c:pt>
                <c:pt idx="337">
                  <c:v>6.6813233263552881E-5</c:v>
                </c:pt>
                <c:pt idx="338">
                  <c:v>6.6813310719417642E-5</c:v>
                </c:pt>
                <c:pt idx="339">
                  <c:v>6.6811366684953459E-5</c:v>
                </c:pt>
                <c:pt idx="340">
                  <c:v>6.6808999714670816E-5</c:v>
                </c:pt>
                <c:pt idx="341">
                  <c:v>6.6807588578830191E-5</c:v>
                </c:pt>
                <c:pt idx="342">
                  <c:v>6.6806739040817703E-5</c:v>
                </c:pt>
                <c:pt idx="343">
                  <c:v>6.6801788848631205E-5</c:v>
                </c:pt>
                <c:pt idx="344">
                  <c:v>6.6701376262044359E-5</c:v>
                </c:pt>
                <c:pt idx="345">
                  <c:v>6.6680995246618928E-5</c:v>
                </c:pt>
                <c:pt idx="346">
                  <c:v>6.662186360129708E-5</c:v>
                </c:pt>
                <c:pt idx="347">
                  <c:v>6.6614149938676136E-5</c:v>
                </c:pt>
                <c:pt idx="348">
                  <c:v>6.6608046414381436E-5</c:v>
                </c:pt>
                <c:pt idx="349">
                  <c:v>6.6474824049173232E-5</c:v>
                </c:pt>
                <c:pt idx="350">
                  <c:v>6.6436705775700238E-5</c:v>
                </c:pt>
                <c:pt idx="351">
                  <c:v>6.635052500186067E-5</c:v>
                </c:pt>
                <c:pt idx="352">
                  <c:v>6.6302090496830898E-5</c:v>
                </c:pt>
                <c:pt idx="353">
                  <c:v>6.6289610867452883E-5</c:v>
                </c:pt>
                <c:pt idx="354">
                  <c:v>6.6219067974479694E-5</c:v>
                </c:pt>
                <c:pt idx="355">
                  <c:v>6.6217582671138978E-5</c:v>
                </c:pt>
                <c:pt idx="356">
                  <c:v>6.6192053541668758E-5</c:v>
                </c:pt>
                <c:pt idx="357">
                  <c:v>6.6094490270425312E-5</c:v>
                </c:pt>
                <c:pt idx="358">
                  <c:v>6.6066519787027169E-5</c:v>
                </c:pt>
                <c:pt idx="359">
                  <c:v>2.7855889926145627E-5</c:v>
                </c:pt>
                <c:pt idx="360">
                  <c:v>2.6657852675690111E-5</c:v>
                </c:pt>
                <c:pt idx="361">
                  <c:v>2.659131482440215E-5</c:v>
                </c:pt>
                <c:pt idx="362">
                  <c:v>2.5715479082950201E-5</c:v>
                </c:pt>
                <c:pt idx="363">
                  <c:v>2.5525363689211265E-5</c:v>
                </c:pt>
                <c:pt idx="364">
                  <c:v>2.5466091355754701E-5</c:v>
                </c:pt>
                <c:pt idx="365">
                  <c:v>2.2257578137145024E-5</c:v>
                </c:pt>
                <c:pt idx="366">
                  <c:v>8.569077087405812E-6</c:v>
                </c:pt>
                <c:pt idx="367">
                  <c:v>7.2983174809686922E-6</c:v>
                </c:pt>
                <c:pt idx="368">
                  <c:v>7.1655057321668488E-6</c:v>
                </c:pt>
                <c:pt idx="369">
                  <c:v>5.5176051178609456E-6</c:v>
                </c:pt>
                <c:pt idx="370">
                  <c:v>4.7530086591594186E-6</c:v>
                </c:pt>
                <c:pt idx="371">
                  <c:v>4.6947330041424472E-6</c:v>
                </c:pt>
                <c:pt idx="372">
                  <c:v>4.076666012903183E-6</c:v>
                </c:pt>
                <c:pt idx="373">
                  <c:v>4.0380633066747134E-6</c:v>
                </c:pt>
                <c:pt idx="374">
                  <c:v>3.9838908588231582E-6</c:v>
                </c:pt>
                <c:pt idx="375">
                  <c:v>3.9303177150959674E-6</c:v>
                </c:pt>
                <c:pt idx="376">
                  <c:v>3.8249509115063564E-6</c:v>
                </c:pt>
                <c:pt idx="377">
                  <c:v>3.8249509115063564E-6</c:v>
                </c:pt>
                <c:pt idx="378">
                  <c:v>3.7444526984681331E-6</c:v>
                </c:pt>
                <c:pt idx="379">
                  <c:v>3.6861166645387994E-6</c:v>
                </c:pt>
                <c:pt idx="380">
                  <c:v>3.0315516211909044E-6</c:v>
                </c:pt>
                <c:pt idx="381">
                  <c:v>2.5649143655521343E-6</c:v>
                </c:pt>
                <c:pt idx="382">
                  <c:v>2.1615287611731988E-6</c:v>
                </c:pt>
                <c:pt idx="383">
                  <c:v>1.8423759628799154E-6</c:v>
                </c:pt>
                <c:pt idx="384">
                  <c:v>1.8079264769132533E-6</c:v>
                </c:pt>
                <c:pt idx="385">
                  <c:v>1.2619331858688611E-6</c:v>
                </c:pt>
                <c:pt idx="386">
                  <c:v>8.6165930145631423E-7</c:v>
                </c:pt>
                <c:pt idx="387">
                  <c:v>5.0241044477861654E-7</c:v>
                </c:pt>
                <c:pt idx="388">
                  <c:v>2.3730293488222996E-7</c:v>
                </c:pt>
                <c:pt idx="389">
                  <c:v>1.9333866925826421E-7</c:v>
                </c:pt>
                <c:pt idx="390">
                  <c:v>9.8235087477660703E-8</c:v>
                </c:pt>
                <c:pt idx="391">
                  <c:v>9.5420767941737113E-8</c:v>
                </c:pt>
                <c:pt idx="392">
                  <c:v>5.7065300034607554E-8</c:v>
                </c:pt>
                <c:pt idx="393">
                  <c:v>3.8465473793926532E-8</c:v>
                </c:pt>
                <c:pt idx="394">
                  <c:v>1.2644730338207648E-8</c:v>
                </c:pt>
                <c:pt idx="395">
                  <c:v>8.7274042272561827E-9</c:v>
                </c:pt>
                <c:pt idx="396">
                  <c:v>5.6852882649332465E-9</c:v>
                </c:pt>
                <c:pt idx="397">
                  <c:v>3.7269088608509064E-9</c:v>
                </c:pt>
                <c:pt idx="398">
                  <c:v>2.6422740118949505E-9</c:v>
                </c:pt>
                <c:pt idx="399">
                  <c:v>2.4667377816157887E-9</c:v>
                </c:pt>
              </c:numCache>
            </c:numRef>
          </c:yVal>
          <c:smooth val="1"/>
          <c:extLst>
            <c:ext xmlns:c16="http://schemas.microsoft.com/office/drawing/2014/chart" uri="{C3380CC4-5D6E-409C-BE32-E72D297353CC}">
              <c16:uniqueId val="{00000000-FEBB-4DC2-A034-11A5CDD45798}"/>
            </c:ext>
          </c:extLst>
        </c:ser>
        <c:dLbls>
          <c:showLegendKey val="0"/>
          <c:showVal val="0"/>
          <c:showCatName val="0"/>
          <c:showSerName val="0"/>
          <c:showPercent val="0"/>
          <c:showBubbleSize val="0"/>
        </c:dLbls>
        <c:axId val="726160832"/>
        <c:axId val="726175712"/>
      </c:scatterChart>
      <c:valAx>
        <c:axId val="726160832"/>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s-CO"/>
          </a:p>
        </c:txPr>
        <c:crossAx val="726175712"/>
        <c:crosses val="autoZero"/>
        <c:crossBetween val="midCat"/>
      </c:valAx>
      <c:valAx>
        <c:axId val="726175712"/>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7261608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CO"/>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8712200" cy="609600"/>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11387138" y="0"/>
            <a:ext cx="8712200" cy="609600"/>
          </a:xfrm>
          <a:prstGeom prst="rect">
            <a:avLst/>
          </a:prstGeom>
        </p:spPr>
        <p:txBody>
          <a:bodyPr vert="horz" lIns="91440" tIns="45720" rIns="91440" bIns="45720" rtlCol="0"/>
          <a:lstStyle>
            <a:lvl1pPr algn="r">
              <a:defRPr sz="1200"/>
            </a:lvl1pPr>
          </a:lstStyle>
          <a:p>
            <a:fld id="{4D0825AC-6E49-4996-9112-B17707944680}" type="datetimeFigureOut">
              <a:rPr lang="es-CO" smtClean="0"/>
              <a:t>9/03/2025</a:t>
            </a:fld>
            <a:endParaRPr lang="es-CO"/>
          </a:p>
        </p:txBody>
      </p:sp>
      <p:sp>
        <p:nvSpPr>
          <p:cNvPr id="4" name="Marcador de imagen de diapositiva 3"/>
          <p:cNvSpPr>
            <a:spLocks noGrp="1" noRot="1" noChangeAspect="1"/>
          </p:cNvSpPr>
          <p:nvPr>
            <p:ph type="sldImg" idx="2"/>
          </p:nvPr>
        </p:nvSpPr>
        <p:spPr>
          <a:xfrm>
            <a:off x="6659563" y="1519238"/>
            <a:ext cx="6784975" cy="4098925"/>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2009775" y="5846763"/>
            <a:ext cx="16084550" cy="4783137"/>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11537950"/>
            <a:ext cx="8712200" cy="609600"/>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11387138" y="11537950"/>
            <a:ext cx="8712200" cy="609600"/>
          </a:xfrm>
          <a:prstGeom prst="rect">
            <a:avLst/>
          </a:prstGeom>
        </p:spPr>
        <p:txBody>
          <a:bodyPr vert="horz" lIns="91440" tIns="45720" rIns="91440" bIns="45720" rtlCol="0" anchor="b"/>
          <a:lstStyle>
            <a:lvl1pPr algn="r">
              <a:defRPr sz="1200"/>
            </a:lvl1pPr>
          </a:lstStyle>
          <a:p>
            <a:fld id="{06D93A7A-BAC4-4A0C-AAAA-4DC8632677B4}" type="slidenum">
              <a:rPr lang="es-CO" smtClean="0"/>
              <a:t>‹#›</a:t>
            </a:fld>
            <a:endParaRPr lang="es-CO"/>
          </a:p>
        </p:txBody>
      </p:sp>
    </p:spTree>
    <p:extLst>
      <p:ext uri="{BB962C8B-B14F-4D97-AF65-F5344CB8AC3E}">
        <p14:creationId xmlns:p14="http://schemas.microsoft.com/office/powerpoint/2010/main" val="30867414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06D93A7A-BAC4-4A0C-AAAA-4DC8632677B4}" type="slidenum">
              <a:rPr lang="es-CO" smtClean="0"/>
              <a:t>4</a:t>
            </a:fld>
            <a:endParaRPr lang="es-CO"/>
          </a:p>
        </p:txBody>
      </p:sp>
    </p:spTree>
    <p:extLst>
      <p:ext uri="{BB962C8B-B14F-4D97-AF65-F5344CB8AC3E}">
        <p14:creationId xmlns:p14="http://schemas.microsoft.com/office/powerpoint/2010/main" val="4027454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AD1E1-DBDA-47E7-E92E-84BFD76DCFF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1C4E34B1-90D0-65E5-7DCB-1D8B6EC2F74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F1D55BA1-C460-5007-FA02-8C9BCC706097}"/>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D2184790-C022-4834-581D-44C05DE47832}"/>
              </a:ext>
            </a:extLst>
          </p:cNvPr>
          <p:cNvSpPr>
            <a:spLocks noGrp="1"/>
          </p:cNvSpPr>
          <p:nvPr>
            <p:ph type="sldNum" sz="quarter" idx="5"/>
          </p:nvPr>
        </p:nvSpPr>
        <p:spPr/>
        <p:txBody>
          <a:bodyPr/>
          <a:lstStyle/>
          <a:p>
            <a:fld id="{06D93A7A-BAC4-4A0C-AAAA-4DC8632677B4}" type="slidenum">
              <a:rPr lang="es-CO" smtClean="0"/>
              <a:t>5</a:t>
            </a:fld>
            <a:endParaRPr lang="es-CO"/>
          </a:p>
        </p:txBody>
      </p:sp>
    </p:spTree>
    <p:extLst>
      <p:ext uri="{BB962C8B-B14F-4D97-AF65-F5344CB8AC3E}">
        <p14:creationId xmlns:p14="http://schemas.microsoft.com/office/powerpoint/2010/main" val="11280982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18B98-4316-6AF2-54FE-11D15CD286C5}"/>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9A0DF78B-3356-8C16-508B-0FCACAAEBF9A}"/>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341A1ED9-E520-5A04-4D1A-43D59EE255A9}"/>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5CEF940C-EADB-2281-B73C-61F803401233}"/>
              </a:ext>
            </a:extLst>
          </p:cNvPr>
          <p:cNvSpPr>
            <a:spLocks noGrp="1"/>
          </p:cNvSpPr>
          <p:nvPr>
            <p:ph type="sldNum" sz="quarter" idx="5"/>
          </p:nvPr>
        </p:nvSpPr>
        <p:spPr/>
        <p:txBody>
          <a:bodyPr/>
          <a:lstStyle/>
          <a:p>
            <a:fld id="{06D93A7A-BAC4-4A0C-AAAA-4DC8632677B4}" type="slidenum">
              <a:rPr lang="es-CO" smtClean="0"/>
              <a:t>6</a:t>
            </a:fld>
            <a:endParaRPr lang="es-CO"/>
          </a:p>
        </p:txBody>
      </p:sp>
    </p:spTree>
    <p:extLst>
      <p:ext uri="{BB962C8B-B14F-4D97-AF65-F5344CB8AC3E}">
        <p14:creationId xmlns:p14="http://schemas.microsoft.com/office/powerpoint/2010/main" val="1312744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EF7E7-F916-E4D7-F06F-ED3C58A5EF9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250B0A82-3C42-6989-5104-C9FFD4795BC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CDB6D52-2030-434A-AD76-7338CC3EAE40}"/>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663D007D-1021-A0A3-BEB0-F902E6FCE38B}"/>
              </a:ext>
            </a:extLst>
          </p:cNvPr>
          <p:cNvSpPr>
            <a:spLocks noGrp="1"/>
          </p:cNvSpPr>
          <p:nvPr>
            <p:ph type="sldNum" sz="quarter" idx="5"/>
          </p:nvPr>
        </p:nvSpPr>
        <p:spPr/>
        <p:txBody>
          <a:bodyPr/>
          <a:lstStyle/>
          <a:p>
            <a:fld id="{06D93A7A-BAC4-4A0C-AAAA-4DC8632677B4}" type="slidenum">
              <a:rPr lang="es-CO" smtClean="0"/>
              <a:t>7</a:t>
            </a:fld>
            <a:endParaRPr lang="es-CO"/>
          </a:p>
        </p:txBody>
      </p:sp>
    </p:spTree>
    <p:extLst>
      <p:ext uri="{BB962C8B-B14F-4D97-AF65-F5344CB8AC3E}">
        <p14:creationId xmlns:p14="http://schemas.microsoft.com/office/powerpoint/2010/main" val="2020083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3717F-B6B9-5348-14C7-CEC68BA4BEF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EFCD77C9-550F-FC46-F0A1-33874C918C32}"/>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4BDDEC30-92AF-9D4E-D6AF-F8034377363C}"/>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CE1A3C77-5B5A-4EF8-510F-AF9BD5E14463}"/>
              </a:ext>
            </a:extLst>
          </p:cNvPr>
          <p:cNvSpPr>
            <a:spLocks noGrp="1"/>
          </p:cNvSpPr>
          <p:nvPr>
            <p:ph type="sldNum" sz="quarter" idx="5"/>
          </p:nvPr>
        </p:nvSpPr>
        <p:spPr/>
        <p:txBody>
          <a:bodyPr/>
          <a:lstStyle/>
          <a:p>
            <a:fld id="{06D93A7A-BAC4-4A0C-AAAA-4DC8632677B4}" type="slidenum">
              <a:rPr lang="es-CO" smtClean="0"/>
              <a:t>9</a:t>
            </a:fld>
            <a:endParaRPr lang="es-CO"/>
          </a:p>
        </p:txBody>
      </p:sp>
    </p:spTree>
    <p:extLst>
      <p:ext uri="{BB962C8B-B14F-4D97-AF65-F5344CB8AC3E}">
        <p14:creationId xmlns:p14="http://schemas.microsoft.com/office/powerpoint/2010/main" val="40670134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9163A-3663-BFAD-1BA4-3A743AEF5BF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437F384-4F25-7E0A-9573-CD83AD2584F0}"/>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88207F78-A430-D320-9BDF-3DC9C0BCE6BF}"/>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B6F70ECB-AB14-7627-114B-73B3209CC3B7}"/>
              </a:ext>
            </a:extLst>
          </p:cNvPr>
          <p:cNvSpPr>
            <a:spLocks noGrp="1"/>
          </p:cNvSpPr>
          <p:nvPr>
            <p:ph type="sldNum" sz="quarter" idx="5"/>
          </p:nvPr>
        </p:nvSpPr>
        <p:spPr/>
        <p:txBody>
          <a:bodyPr/>
          <a:lstStyle/>
          <a:p>
            <a:fld id="{06D93A7A-BAC4-4A0C-AAAA-4DC8632677B4}" type="slidenum">
              <a:rPr lang="es-CO" smtClean="0"/>
              <a:t>10</a:t>
            </a:fld>
            <a:endParaRPr lang="es-CO"/>
          </a:p>
        </p:txBody>
      </p:sp>
    </p:spTree>
    <p:extLst>
      <p:ext uri="{BB962C8B-B14F-4D97-AF65-F5344CB8AC3E}">
        <p14:creationId xmlns:p14="http://schemas.microsoft.com/office/powerpoint/2010/main" val="32023431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ED158-389A-432B-8E4F-13F119C35FA2}"/>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09913CC0-3284-6F50-20D3-57FFF562FB1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78D5F3B3-B906-BE67-49E6-1652F566CEEE}"/>
              </a:ext>
            </a:extLst>
          </p:cNvPr>
          <p:cNvSpPr>
            <a:spLocks noGrp="1"/>
          </p:cNvSpPr>
          <p:nvPr>
            <p:ph type="body" idx="1"/>
          </p:nvPr>
        </p:nvSpPr>
        <p:spPr/>
        <p:txBody>
          <a:bodyPr/>
          <a:lstStyle/>
          <a:p>
            <a:endParaRPr lang="es-CO"/>
          </a:p>
        </p:txBody>
      </p:sp>
      <p:sp>
        <p:nvSpPr>
          <p:cNvPr id="4" name="Marcador de número de diapositiva 3">
            <a:extLst>
              <a:ext uri="{FF2B5EF4-FFF2-40B4-BE49-F238E27FC236}">
                <a16:creationId xmlns:a16="http://schemas.microsoft.com/office/drawing/2014/main" id="{6782CE3F-A322-E497-A5BB-BF81D0617A59}"/>
              </a:ext>
            </a:extLst>
          </p:cNvPr>
          <p:cNvSpPr>
            <a:spLocks noGrp="1"/>
          </p:cNvSpPr>
          <p:nvPr>
            <p:ph type="sldNum" sz="quarter" idx="5"/>
          </p:nvPr>
        </p:nvSpPr>
        <p:spPr/>
        <p:txBody>
          <a:bodyPr/>
          <a:lstStyle/>
          <a:p>
            <a:fld id="{06D93A7A-BAC4-4A0C-AAAA-4DC8632677B4}" type="slidenum">
              <a:rPr lang="es-CO" smtClean="0"/>
              <a:t>11</a:t>
            </a:fld>
            <a:endParaRPr lang="es-CO"/>
          </a:p>
        </p:txBody>
      </p:sp>
    </p:spTree>
    <p:extLst>
      <p:ext uri="{BB962C8B-B14F-4D97-AF65-F5344CB8AC3E}">
        <p14:creationId xmlns:p14="http://schemas.microsoft.com/office/powerpoint/2010/main" val="10033108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0585453" y="1987550"/>
            <a:ext cx="9220195" cy="4229100"/>
          </a:xfrm>
        </p:spPr>
        <p:txBody>
          <a:bodyPr anchor="b"/>
          <a:lstStyle>
            <a:lvl1pPr algn="l">
              <a:defRPr sz="6000"/>
            </a:lvl1pPr>
          </a:lstStyle>
          <a:p>
            <a:r>
              <a:rPr lang="en-US"/>
              <a:t>Click to edit Master title style</a:t>
            </a:r>
            <a:endParaRPr lang="es-CO"/>
          </a:p>
        </p:txBody>
      </p:sp>
      <p:sp>
        <p:nvSpPr>
          <p:cNvPr id="3" name="Subtítulo 2"/>
          <p:cNvSpPr>
            <a:spLocks noGrp="1"/>
          </p:cNvSpPr>
          <p:nvPr>
            <p:ph type="subTitle" idx="1"/>
          </p:nvPr>
        </p:nvSpPr>
        <p:spPr>
          <a:xfrm>
            <a:off x="10585443" y="6380163"/>
            <a:ext cx="9220195" cy="2933700"/>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9/03/2025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
        <p:nvSpPr>
          <p:cNvPr id="7" name="object 8"/>
          <p:cNvSpPr txBox="1"/>
          <p:nvPr userDrawn="1"/>
        </p:nvSpPr>
        <p:spPr>
          <a:xfrm>
            <a:off x="4288680" y="6936666"/>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8" name="object 9"/>
          <p:cNvSpPr txBox="1"/>
          <p:nvPr userDrawn="1"/>
        </p:nvSpPr>
        <p:spPr>
          <a:xfrm>
            <a:off x="3497630" y="8406936"/>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9" name="Grupo 8"/>
          <p:cNvGrpSpPr/>
          <p:nvPr userDrawn="1"/>
        </p:nvGrpSpPr>
        <p:grpSpPr>
          <a:xfrm>
            <a:off x="4535635" y="3337081"/>
            <a:ext cx="2995249" cy="3459251"/>
            <a:chOff x="4535635" y="3337081"/>
            <a:chExt cx="2995249" cy="3459251"/>
          </a:xfrm>
        </p:grpSpPr>
        <p:sp>
          <p:nvSpPr>
            <p:cNvPr id="10" name="object 10"/>
            <p:cNvSpPr/>
            <p:nvPr/>
          </p:nvSpPr>
          <p:spPr>
            <a:xfrm>
              <a:off x="4535637" y="5066593"/>
              <a:ext cx="2991485" cy="1729739"/>
            </a:xfrm>
            <a:custGeom>
              <a:avLst/>
              <a:gdLst/>
              <a:ahLst/>
              <a:cxnLst/>
              <a:rect l="l" t="t" r="r" b="b"/>
              <a:pathLst>
                <a:path w="2991484" h="1729740">
                  <a:moveTo>
                    <a:pt x="1485344" y="0"/>
                  </a:moveTo>
                  <a:lnTo>
                    <a:pt x="0" y="854581"/>
                  </a:lnTo>
                  <a:lnTo>
                    <a:pt x="1485344" y="1729518"/>
                  </a:lnTo>
                  <a:lnTo>
                    <a:pt x="2991053" y="854581"/>
                  </a:lnTo>
                  <a:lnTo>
                    <a:pt x="1485344" y="0"/>
                  </a:lnTo>
                  <a:close/>
                </a:path>
              </a:pathLst>
            </a:custGeom>
            <a:solidFill>
              <a:srgbClr val="2BAAE1">
                <a:alpha val="59999"/>
              </a:srgbClr>
            </a:solidFill>
          </p:spPr>
          <p:txBody>
            <a:bodyPr wrap="square" lIns="0" tIns="0" rIns="0" bIns="0" rtlCol="0"/>
            <a:lstStyle/>
            <a:p>
              <a:endParaRPr/>
            </a:p>
          </p:txBody>
        </p:sp>
        <p:sp>
          <p:nvSpPr>
            <p:cNvPr id="11" name="object 11"/>
            <p:cNvSpPr/>
            <p:nvPr/>
          </p:nvSpPr>
          <p:spPr>
            <a:xfrm>
              <a:off x="4535637" y="5066593"/>
              <a:ext cx="2991485" cy="1729739"/>
            </a:xfrm>
            <a:custGeom>
              <a:avLst/>
              <a:gdLst/>
              <a:ahLst/>
              <a:cxnLst/>
              <a:rect l="l" t="t" r="r" b="b"/>
              <a:pathLst>
                <a:path w="2991484" h="1729740">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2" name="object 12"/>
            <p:cNvSpPr/>
            <p:nvPr/>
          </p:nvSpPr>
          <p:spPr>
            <a:xfrm>
              <a:off x="4535637" y="4476522"/>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39999"/>
              </a:srgbClr>
            </a:solidFill>
          </p:spPr>
          <p:txBody>
            <a:bodyPr wrap="square" lIns="0" tIns="0" rIns="0" bIns="0" rtlCol="0"/>
            <a:lstStyle/>
            <a:p>
              <a:endParaRPr/>
            </a:p>
          </p:txBody>
        </p:sp>
        <p:sp>
          <p:nvSpPr>
            <p:cNvPr id="13" name="object 13"/>
            <p:cNvSpPr/>
            <p:nvPr/>
          </p:nvSpPr>
          <p:spPr>
            <a:xfrm>
              <a:off x="4535637" y="4476522"/>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4"/>
            <p:cNvSpPr/>
            <p:nvPr/>
          </p:nvSpPr>
          <p:spPr>
            <a:xfrm>
              <a:off x="4535637" y="3906801"/>
              <a:ext cx="2991485" cy="1729739"/>
            </a:xfrm>
            <a:custGeom>
              <a:avLst/>
              <a:gdLst/>
              <a:ahLst/>
              <a:cxnLst/>
              <a:rect l="l" t="t" r="r" b="b"/>
              <a:pathLst>
                <a:path w="2991484" h="1729739">
                  <a:moveTo>
                    <a:pt x="1485344" y="0"/>
                  </a:moveTo>
                  <a:lnTo>
                    <a:pt x="0" y="854581"/>
                  </a:lnTo>
                  <a:lnTo>
                    <a:pt x="1485344" y="1729518"/>
                  </a:lnTo>
                  <a:lnTo>
                    <a:pt x="2991053" y="854581"/>
                  </a:lnTo>
                  <a:lnTo>
                    <a:pt x="1485344" y="0"/>
                  </a:lnTo>
                  <a:close/>
                </a:path>
              </a:pathLst>
            </a:custGeom>
            <a:solidFill>
              <a:srgbClr val="2BAAE1">
                <a:alpha val="25000"/>
              </a:srgbClr>
            </a:solidFill>
          </p:spPr>
          <p:txBody>
            <a:bodyPr wrap="square" lIns="0" tIns="0" rIns="0" bIns="0" rtlCol="0"/>
            <a:lstStyle/>
            <a:p>
              <a:endParaRPr/>
            </a:p>
          </p:txBody>
        </p:sp>
        <p:sp>
          <p:nvSpPr>
            <p:cNvPr id="15" name="object 15"/>
            <p:cNvSpPr/>
            <p:nvPr/>
          </p:nvSpPr>
          <p:spPr>
            <a:xfrm>
              <a:off x="4535637" y="3906801"/>
              <a:ext cx="2991485" cy="1729739"/>
            </a:xfrm>
            <a:custGeom>
              <a:avLst/>
              <a:gdLst/>
              <a:ahLst/>
              <a:cxnLst/>
              <a:rect l="l" t="t" r="r" b="b"/>
              <a:pathLst>
                <a:path w="2991484" h="1729739">
                  <a:moveTo>
                    <a:pt x="0" y="854581"/>
                  </a:moveTo>
                  <a:lnTo>
                    <a:pt x="1485343" y="0"/>
                  </a:lnTo>
                  <a:lnTo>
                    <a:pt x="2991053"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6"/>
            <p:cNvSpPr/>
            <p:nvPr/>
          </p:nvSpPr>
          <p:spPr>
            <a:xfrm>
              <a:off x="4535635" y="5921175"/>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7" name="object 17"/>
            <p:cNvSpPr/>
            <p:nvPr/>
          </p:nvSpPr>
          <p:spPr>
            <a:xfrm>
              <a:off x="4535635" y="4761383"/>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8" name="object 18"/>
            <p:cNvSpPr/>
            <p:nvPr/>
          </p:nvSpPr>
          <p:spPr>
            <a:xfrm>
              <a:off x="4535635" y="5331104"/>
              <a:ext cx="2991485" cy="875030"/>
            </a:xfrm>
            <a:custGeom>
              <a:avLst/>
              <a:gdLst/>
              <a:ahLst/>
              <a:cxnLst/>
              <a:rect l="l" t="t" r="r" b="b"/>
              <a:pathLst>
                <a:path w="2991484" h="875029">
                  <a:moveTo>
                    <a:pt x="2991053" y="0"/>
                  </a:moveTo>
                  <a:lnTo>
                    <a:pt x="1485354" y="874936"/>
                  </a:lnTo>
                  <a:lnTo>
                    <a:pt x="0" y="0"/>
                  </a:lnTo>
                </a:path>
              </a:pathLst>
            </a:custGeom>
            <a:ln w="10872">
              <a:solidFill>
                <a:srgbClr val="0870B7"/>
              </a:solidFill>
            </a:ln>
          </p:spPr>
          <p:txBody>
            <a:bodyPr wrap="square" lIns="0" tIns="0" rIns="0" bIns="0" rtlCol="0"/>
            <a:lstStyle/>
            <a:p>
              <a:endParaRPr/>
            </a:p>
          </p:txBody>
        </p:sp>
        <p:sp>
          <p:nvSpPr>
            <p:cNvPr id="19" name="object 19"/>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0" name="object 20"/>
            <p:cNvSpPr/>
            <p:nvPr/>
          </p:nvSpPr>
          <p:spPr>
            <a:xfrm>
              <a:off x="4535637" y="3337081"/>
              <a:ext cx="2991485" cy="1729739"/>
            </a:xfrm>
            <a:custGeom>
              <a:avLst/>
              <a:gdLst/>
              <a:ahLst/>
              <a:cxnLst/>
              <a:rect l="l" t="t" r="r" b="b"/>
              <a:pathLst>
                <a:path w="2991484" h="1729739">
                  <a:moveTo>
                    <a:pt x="1485344" y="0"/>
                  </a:moveTo>
                  <a:lnTo>
                    <a:pt x="0" y="854581"/>
                  </a:lnTo>
                  <a:lnTo>
                    <a:pt x="1485344" y="1729507"/>
                  </a:lnTo>
                  <a:lnTo>
                    <a:pt x="2991053" y="854581"/>
                  </a:lnTo>
                  <a:lnTo>
                    <a:pt x="1485344" y="0"/>
                  </a:lnTo>
                  <a:close/>
                </a:path>
              </a:pathLst>
            </a:custGeom>
            <a:solidFill>
              <a:srgbClr val="2BAAE1">
                <a:alpha val="9999"/>
              </a:srgbClr>
            </a:solidFill>
          </p:spPr>
          <p:txBody>
            <a:bodyPr wrap="square" lIns="0" tIns="0" rIns="0" bIns="0" rtlCol="0"/>
            <a:lstStyle/>
            <a:p>
              <a:endParaRPr/>
            </a:p>
          </p:txBody>
        </p:sp>
        <p:sp>
          <p:nvSpPr>
            <p:cNvPr id="21" name="object 21"/>
            <p:cNvSpPr/>
            <p:nvPr/>
          </p:nvSpPr>
          <p:spPr>
            <a:xfrm>
              <a:off x="4535637" y="3337081"/>
              <a:ext cx="2991485" cy="1729739"/>
            </a:xfrm>
            <a:custGeom>
              <a:avLst/>
              <a:gdLst/>
              <a:ahLst/>
              <a:cxnLst/>
              <a:rect l="l" t="t" r="r" b="b"/>
              <a:pathLst>
                <a:path w="2991484" h="1729739">
                  <a:moveTo>
                    <a:pt x="0" y="854581"/>
                  </a:moveTo>
                  <a:lnTo>
                    <a:pt x="1485343" y="0"/>
                  </a:lnTo>
                  <a:lnTo>
                    <a:pt x="2991053"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2" name="object 22"/>
            <p:cNvSpPr/>
            <p:nvPr/>
          </p:nvSpPr>
          <p:spPr>
            <a:xfrm>
              <a:off x="4538764" y="3340686"/>
              <a:ext cx="2992120" cy="3455035"/>
            </a:xfrm>
            <a:custGeom>
              <a:avLst/>
              <a:gdLst/>
              <a:ahLst/>
              <a:cxnLst/>
              <a:rect l="l" t="t" r="r" b="b"/>
              <a:pathLst>
                <a:path w="2992120" h="3455034">
                  <a:moveTo>
                    <a:pt x="2991651" y="2590862"/>
                  </a:moveTo>
                  <a:lnTo>
                    <a:pt x="2991651" y="863628"/>
                  </a:lnTo>
                  <a:lnTo>
                    <a:pt x="1495825" y="0"/>
                  </a:lnTo>
                  <a:lnTo>
                    <a:pt x="0" y="863628"/>
                  </a:lnTo>
                  <a:lnTo>
                    <a:pt x="0" y="2590862"/>
                  </a:lnTo>
                  <a:lnTo>
                    <a:pt x="1495825" y="3454480"/>
                  </a:lnTo>
                  <a:lnTo>
                    <a:pt x="2991651" y="2590862"/>
                  </a:lnTo>
                  <a:close/>
                </a:path>
              </a:pathLst>
            </a:custGeom>
            <a:ln w="10872">
              <a:solidFill>
                <a:srgbClr val="0870B7"/>
              </a:solidFill>
            </a:ln>
          </p:spPr>
          <p:txBody>
            <a:bodyPr wrap="square" lIns="0" tIns="0" rIns="0" bIns="0" rtlCol="0"/>
            <a:lstStyle/>
            <a:p>
              <a:endParaRPr/>
            </a:p>
          </p:txBody>
        </p:sp>
        <p:sp>
          <p:nvSpPr>
            <p:cNvPr id="23" name="object 23"/>
            <p:cNvSpPr/>
            <p:nvPr/>
          </p:nvSpPr>
          <p:spPr>
            <a:xfrm>
              <a:off x="6035521" y="5056334"/>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4" name="object 3"/>
          <p:cNvSpPr/>
          <p:nvPr userDrawn="1"/>
        </p:nvSpPr>
        <p:spPr>
          <a:xfrm>
            <a:off x="9366250" y="3902935"/>
            <a:ext cx="0" cy="872490"/>
          </a:xfrm>
          <a:custGeom>
            <a:avLst/>
            <a:gdLst/>
            <a:ahLst/>
            <a:cxnLst/>
            <a:rect l="l" t="t" r="r" b="b"/>
            <a:pathLst>
              <a:path h="872489">
                <a:moveTo>
                  <a:pt x="0" y="0"/>
                </a:moveTo>
                <a:lnTo>
                  <a:pt x="0" y="872217"/>
                </a:lnTo>
              </a:path>
            </a:pathLst>
          </a:custGeom>
          <a:ln w="15874">
            <a:solidFill>
              <a:srgbClr val="009ABA"/>
            </a:solidFill>
          </a:ln>
        </p:spPr>
        <p:txBody>
          <a:bodyPr wrap="square" lIns="0" tIns="0" rIns="0" bIns="0" rtlCol="0"/>
          <a:lstStyle/>
          <a:p>
            <a:endParaRPr/>
          </a:p>
        </p:txBody>
      </p:sp>
      <p:sp>
        <p:nvSpPr>
          <p:cNvPr id="25" name="object 4"/>
          <p:cNvSpPr/>
          <p:nvPr userDrawn="1"/>
        </p:nvSpPr>
        <p:spPr>
          <a:xfrm>
            <a:off x="9366250" y="4777610"/>
            <a:ext cx="0" cy="872490"/>
          </a:xfrm>
          <a:custGeom>
            <a:avLst/>
            <a:gdLst/>
            <a:ahLst/>
            <a:cxnLst/>
            <a:rect l="l" t="t" r="r" b="b"/>
            <a:pathLst>
              <a:path h="872489">
                <a:moveTo>
                  <a:pt x="0" y="0"/>
                </a:moveTo>
                <a:lnTo>
                  <a:pt x="0" y="872217"/>
                </a:lnTo>
              </a:path>
            </a:pathLst>
          </a:custGeom>
          <a:ln w="15874">
            <a:solidFill>
              <a:srgbClr val="5DB7AB"/>
            </a:solidFill>
          </a:ln>
        </p:spPr>
        <p:txBody>
          <a:bodyPr wrap="square" lIns="0" tIns="0" rIns="0" bIns="0" rtlCol="0"/>
          <a:lstStyle/>
          <a:p>
            <a:endParaRPr/>
          </a:p>
        </p:txBody>
      </p:sp>
      <p:sp>
        <p:nvSpPr>
          <p:cNvPr id="26" name="object 5"/>
          <p:cNvSpPr/>
          <p:nvPr userDrawn="1"/>
        </p:nvSpPr>
        <p:spPr>
          <a:xfrm>
            <a:off x="9366250" y="5652296"/>
            <a:ext cx="0" cy="872490"/>
          </a:xfrm>
          <a:custGeom>
            <a:avLst/>
            <a:gdLst/>
            <a:ahLst/>
            <a:cxnLst/>
            <a:rect l="l" t="t" r="r" b="b"/>
            <a:pathLst>
              <a:path h="872490">
                <a:moveTo>
                  <a:pt x="0" y="0"/>
                </a:moveTo>
                <a:lnTo>
                  <a:pt x="0" y="872217"/>
                </a:lnTo>
              </a:path>
            </a:pathLst>
          </a:custGeom>
          <a:ln w="15874">
            <a:solidFill>
              <a:srgbClr val="EA2828"/>
            </a:solidFill>
          </a:ln>
        </p:spPr>
        <p:txBody>
          <a:bodyPr wrap="square" lIns="0" tIns="0" rIns="0" bIns="0" rtlCol="0"/>
          <a:lstStyle/>
          <a:p>
            <a:endParaRPr/>
          </a:p>
        </p:txBody>
      </p:sp>
      <p:sp>
        <p:nvSpPr>
          <p:cNvPr id="27" name="object 6"/>
          <p:cNvSpPr/>
          <p:nvPr userDrawn="1"/>
        </p:nvSpPr>
        <p:spPr>
          <a:xfrm>
            <a:off x="9366250" y="6526971"/>
            <a:ext cx="0" cy="872490"/>
          </a:xfrm>
          <a:custGeom>
            <a:avLst/>
            <a:gdLst/>
            <a:ahLst/>
            <a:cxnLst/>
            <a:rect l="l" t="t" r="r" b="b"/>
            <a:pathLst>
              <a:path h="872490">
                <a:moveTo>
                  <a:pt x="0" y="0"/>
                </a:moveTo>
                <a:lnTo>
                  <a:pt x="0" y="872217"/>
                </a:lnTo>
              </a:path>
            </a:pathLst>
          </a:custGeom>
          <a:ln w="15874">
            <a:solidFill>
              <a:srgbClr val="FF5136"/>
            </a:solidFill>
          </a:ln>
        </p:spPr>
        <p:txBody>
          <a:bodyPr wrap="square" lIns="0" tIns="0" rIns="0" bIns="0" rtlCol="0"/>
          <a:lstStyle/>
          <a:p>
            <a:endParaRPr/>
          </a:p>
        </p:txBody>
      </p:sp>
      <p:sp>
        <p:nvSpPr>
          <p:cNvPr id="28" name="object 7"/>
          <p:cNvSpPr/>
          <p:nvPr userDrawn="1"/>
        </p:nvSpPr>
        <p:spPr>
          <a:xfrm>
            <a:off x="9366250" y="7401646"/>
            <a:ext cx="0" cy="872490"/>
          </a:xfrm>
          <a:custGeom>
            <a:avLst/>
            <a:gdLst/>
            <a:ahLst/>
            <a:cxnLst/>
            <a:rect l="l" t="t" r="r" b="b"/>
            <a:pathLst>
              <a:path h="872490">
                <a:moveTo>
                  <a:pt x="0" y="0"/>
                </a:moveTo>
                <a:lnTo>
                  <a:pt x="0" y="872217"/>
                </a:lnTo>
              </a:path>
            </a:pathLst>
          </a:custGeom>
          <a:ln w="15874">
            <a:solidFill>
              <a:srgbClr val="F09C29"/>
            </a:solidFill>
          </a:ln>
        </p:spPr>
        <p:txBody>
          <a:bodyPr wrap="square" lIns="0" tIns="0" rIns="0" bIns="0" rtlCol="0"/>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texto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9/03/2025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Holder 3"/>
          <p:cNvSpPr>
            <a:spLocks noGrp="1"/>
          </p:cNvSpPr>
          <p:nvPr>
            <p:ph type="body" idx="1"/>
          </p:nvPr>
        </p:nvSpPr>
        <p:spPr>
          <a:xfrm>
            <a:off x="2102291" y="2268741"/>
            <a:ext cx="15899516" cy="5430520"/>
          </a:xfrm>
          <a:prstGeom prst="rect">
            <a:avLst/>
          </a:prstGeom>
        </p:spPr>
        <p:txBody>
          <a:bodyPr lIns="0" tIns="0" rIns="0" bIns="0"/>
          <a:lstStyle>
            <a:lvl1pPr>
              <a:defRPr b="0" i="0">
                <a:solidFill>
                  <a:schemeClr val="tx1"/>
                </a:solidFill>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Holder 3"/>
          <p:cNvSpPr>
            <a:spLocks noGrp="1"/>
          </p:cNvSpPr>
          <p:nvPr>
            <p:ph sz="half" idx="2"/>
          </p:nvPr>
        </p:nvSpPr>
        <p:spPr>
          <a:xfrm>
            <a:off x="1005205"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10353611" y="2793936"/>
            <a:ext cx="8745284" cy="8017383"/>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3/9/2025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grpSp>
        <p:nvGrpSpPr>
          <p:cNvPr id="8" name="Grupo 7"/>
          <p:cNvGrpSpPr/>
          <p:nvPr userDrawn="1"/>
        </p:nvGrpSpPr>
        <p:grpSpPr>
          <a:xfrm>
            <a:off x="16389774" y="706727"/>
            <a:ext cx="743727" cy="859515"/>
            <a:chOff x="16389774" y="706727"/>
            <a:chExt cx="743727" cy="859515"/>
          </a:xfrm>
        </p:grpSpPr>
        <p:sp>
          <p:nvSpPr>
            <p:cNvPr id="9"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10"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1"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12"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13"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14"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15"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6"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17"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18"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19"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20"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21"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22"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23" name="object 45"/>
          <p:cNvSpPr/>
          <p:nvPr userDrawn="1"/>
        </p:nvSpPr>
        <p:spPr>
          <a:xfrm>
            <a:off x="9155031" y="1119914"/>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24" name="Gráfico 2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7386912" y="739775"/>
            <a:ext cx="2406325" cy="777654"/>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spTree>
    <p:extLst>
      <p:ext uri="{BB962C8B-B14F-4D97-AF65-F5344CB8AC3E}">
        <p14:creationId xmlns:p14="http://schemas.microsoft.com/office/powerpoint/2010/main" val="88523288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3" name="object 2"/>
          <p:cNvSpPr/>
          <p:nvPr userDrawn="1"/>
        </p:nvSpPr>
        <p:spPr>
          <a:xfrm>
            <a:off x="0" y="25550"/>
            <a:ext cx="20104100" cy="12119610"/>
          </a:xfrm>
          <a:custGeom>
            <a:avLst/>
            <a:gdLst/>
            <a:ahLst/>
            <a:cxnLst/>
            <a:rect l="l" t="t" r="r" b="b"/>
            <a:pathLst>
              <a:path w="20104100" h="12119610">
                <a:moveTo>
                  <a:pt x="0" y="12119543"/>
                </a:moveTo>
                <a:lnTo>
                  <a:pt x="20104100" y="12119543"/>
                </a:lnTo>
                <a:lnTo>
                  <a:pt x="20104100" y="0"/>
                </a:lnTo>
                <a:lnTo>
                  <a:pt x="0" y="0"/>
                </a:lnTo>
                <a:lnTo>
                  <a:pt x="0" y="12119543"/>
                </a:lnTo>
                <a:close/>
              </a:path>
            </a:pathLst>
          </a:custGeom>
          <a:solidFill>
            <a:srgbClr val="342175"/>
          </a:solidFill>
        </p:spPr>
        <p:txBody>
          <a:bodyPr wrap="square" lIns="0" tIns="0" rIns="0" bIns="0" rtlCol="0"/>
          <a:lstStyle/>
          <a:p>
            <a:endParaRPr/>
          </a:p>
        </p:txBody>
      </p:sp>
      <p:sp>
        <p:nvSpPr>
          <p:cNvPr id="4" name="object 4"/>
          <p:cNvSpPr/>
          <p:nvPr userDrawn="1"/>
        </p:nvSpPr>
        <p:spPr>
          <a:xfrm>
            <a:off x="10312120" y="3935532"/>
            <a:ext cx="0" cy="872490"/>
          </a:xfrm>
          <a:custGeom>
            <a:avLst/>
            <a:gdLst/>
            <a:ahLst/>
            <a:cxnLst/>
            <a:rect l="l" t="t" r="r" b="b"/>
            <a:pathLst>
              <a:path h="872489">
                <a:moveTo>
                  <a:pt x="0" y="0"/>
                </a:moveTo>
                <a:lnTo>
                  <a:pt x="0" y="872217"/>
                </a:lnTo>
              </a:path>
            </a:pathLst>
          </a:custGeom>
          <a:ln w="4392">
            <a:solidFill>
              <a:srgbClr val="009ABA"/>
            </a:solidFill>
          </a:ln>
        </p:spPr>
        <p:txBody>
          <a:bodyPr wrap="square" lIns="0" tIns="0" rIns="0" bIns="0" rtlCol="0"/>
          <a:lstStyle/>
          <a:p>
            <a:endParaRPr/>
          </a:p>
        </p:txBody>
      </p:sp>
      <p:sp>
        <p:nvSpPr>
          <p:cNvPr id="5" name="object 5"/>
          <p:cNvSpPr/>
          <p:nvPr userDrawn="1"/>
        </p:nvSpPr>
        <p:spPr>
          <a:xfrm>
            <a:off x="10312120" y="4810207"/>
            <a:ext cx="0" cy="872490"/>
          </a:xfrm>
          <a:custGeom>
            <a:avLst/>
            <a:gdLst/>
            <a:ahLst/>
            <a:cxnLst/>
            <a:rect l="l" t="t" r="r" b="b"/>
            <a:pathLst>
              <a:path h="872489">
                <a:moveTo>
                  <a:pt x="0" y="0"/>
                </a:moveTo>
                <a:lnTo>
                  <a:pt x="0" y="872207"/>
                </a:lnTo>
              </a:path>
            </a:pathLst>
          </a:custGeom>
          <a:ln w="4392">
            <a:solidFill>
              <a:srgbClr val="5DB7AB"/>
            </a:solidFill>
          </a:ln>
        </p:spPr>
        <p:txBody>
          <a:bodyPr wrap="square" lIns="0" tIns="0" rIns="0" bIns="0" rtlCol="0"/>
          <a:lstStyle/>
          <a:p>
            <a:endParaRPr/>
          </a:p>
        </p:txBody>
      </p:sp>
      <p:sp>
        <p:nvSpPr>
          <p:cNvPr id="6" name="object 6"/>
          <p:cNvSpPr/>
          <p:nvPr userDrawn="1"/>
        </p:nvSpPr>
        <p:spPr>
          <a:xfrm>
            <a:off x="10312120" y="5684893"/>
            <a:ext cx="0" cy="872490"/>
          </a:xfrm>
          <a:custGeom>
            <a:avLst/>
            <a:gdLst/>
            <a:ahLst/>
            <a:cxnLst/>
            <a:rect l="l" t="t" r="r" b="b"/>
            <a:pathLst>
              <a:path h="872490">
                <a:moveTo>
                  <a:pt x="0" y="0"/>
                </a:moveTo>
                <a:lnTo>
                  <a:pt x="0" y="872217"/>
                </a:lnTo>
              </a:path>
            </a:pathLst>
          </a:custGeom>
          <a:ln w="4392">
            <a:solidFill>
              <a:srgbClr val="EA2828"/>
            </a:solidFill>
          </a:ln>
        </p:spPr>
        <p:txBody>
          <a:bodyPr wrap="square" lIns="0" tIns="0" rIns="0" bIns="0" rtlCol="0"/>
          <a:lstStyle/>
          <a:p>
            <a:endParaRPr/>
          </a:p>
        </p:txBody>
      </p:sp>
      <p:sp>
        <p:nvSpPr>
          <p:cNvPr id="7" name="object 7"/>
          <p:cNvSpPr/>
          <p:nvPr userDrawn="1"/>
        </p:nvSpPr>
        <p:spPr>
          <a:xfrm>
            <a:off x="10312120" y="6559557"/>
            <a:ext cx="0" cy="872490"/>
          </a:xfrm>
          <a:custGeom>
            <a:avLst/>
            <a:gdLst/>
            <a:ahLst/>
            <a:cxnLst/>
            <a:rect l="l" t="t" r="r" b="b"/>
            <a:pathLst>
              <a:path h="872490">
                <a:moveTo>
                  <a:pt x="0" y="0"/>
                </a:moveTo>
                <a:lnTo>
                  <a:pt x="0" y="872217"/>
                </a:lnTo>
              </a:path>
            </a:pathLst>
          </a:custGeom>
          <a:ln w="4392">
            <a:solidFill>
              <a:srgbClr val="FF5136"/>
            </a:solidFill>
          </a:ln>
        </p:spPr>
        <p:txBody>
          <a:bodyPr wrap="square" lIns="0" tIns="0" rIns="0" bIns="0" rtlCol="0"/>
          <a:lstStyle/>
          <a:p>
            <a:endParaRPr/>
          </a:p>
        </p:txBody>
      </p:sp>
      <p:sp>
        <p:nvSpPr>
          <p:cNvPr id="8" name="object 8"/>
          <p:cNvSpPr/>
          <p:nvPr userDrawn="1"/>
        </p:nvSpPr>
        <p:spPr>
          <a:xfrm>
            <a:off x="10312120" y="7434243"/>
            <a:ext cx="0" cy="872490"/>
          </a:xfrm>
          <a:custGeom>
            <a:avLst/>
            <a:gdLst/>
            <a:ahLst/>
            <a:cxnLst/>
            <a:rect l="l" t="t" r="r" b="b"/>
            <a:pathLst>
              <a:path h="872490">
                <a:moveTo>
                  <a:pt x="0" y="0"/>
                </a:moveTo>
                <a:lnTo>
                  <a:pt x="0" y="872217"/>
                </a:lnTo>
              </a:path>
            </a:pathLst>
          </a:custGeom>
          <a:ln w="4392">
            <a:solidFill>
              <a:srgbClr val="F09C29"/>
            </a:solidFill>
          </a:ln>
        </p:spPr>
        <p:txBody>
          <a:bodyPr wrap="square" lIns="0" tIns="0" rIns="0" bIns="0" rtlCol="0"/>
          <a:lstStyle/>
          <a:p>
            <a:endParaRPr/>
          </a:p>
        </p:txBody>
      </p:sp>
      <p:sp>
        <p:nvSpPr>
          <p:cNvPr id="9" name="object 9"/>
          <p:cNvSpPr txBox="1"/>
          <p:nvPr userDrawn="1"/>
        </p:nvSpPr>
        <p:spPr>
          <a:xfrm>
            <a:off x="4266934" y="6969285"/>
            <a:ext cx="3489325" cy="1618615"/>
          </a:xfrm>
          <a:prstGeom prst="rect">
            <a:avLst/>
          </a:prstGeom>
        </p:spPr>
        <p:txBody>
          <a:bodyPr vert="horz" wrap="square" lIns="0" tIns="12700" rIns="0" bIns="0" rtlCol="0">
            <a:spAutoFit/>
          </a:bodyPr>
          <a:lstStyle/>
          <a:p>
            <a:pPr marL="12700">
              <a:lnSpc>
                <a:spcPct val="100000"/>
              </a:lnSpc>
              <a:spcBef>
                <a:spcPts val="100"/>
              </a:spcBef>
            </a:pPr>
            <a:r>
              <a:rPr sz="10450" b="1">
                <a:solidFill>
                  <a:srgbClr val="2BAAE1"/>
                </a:solidFill>
                <a:latin typeface="GT America Bold"/>
                <a:cs typeface="GT America Bold"/>
              </a:rPr>
              <a:t>MISO</a:t>
            </a:r>
            <a:endParaRPr sz="10450">
              <a:latin typeface="GT America Bold"/>
              <a:cs typeface="GT America Bold"/>
            </a:endParaRPr>
          </a:p>
        </p:txBody>
      </p:sp>
      <p:sp>
        <p:nvSpPr>
          <p:cNvPr id="10" name="object 10"/>
          <p:cNvSpPr txBox="1"/>
          <p:nvPr userDrawn="1"/>
        </p:nvSpPr>
        <p:spPr>
          <a:xfrm>
            <a:off x="3475884" y="8439554"/>
            <a:ext cx="5071110" cy="413384"/>
          </a:xfrm>
          <a:prstGeom prst="rect">
            <a:avLst/>
          </a:prstGeom>
        </p:spPr>
        <p:txBody>
          <a:bodyPr vert="horz" wrap="square" lIns="0" tIns="12065" rIns="0" bIns="0" rtlCol="0">
            <a:spAutoFit/>
          </a:bodyPr>
          <a:lstStyle/>
          <a:p>
            <a:pPr marL="12700">
              <a:lnSpc>
                <a:spcPct val="100000"/>
              </a:lnSpc>
              <a:spcBef>
                <a:spcPts val="95"/>
              </a:spcBef>
            </a:pPr>
            <a:r>
              <a:rPr sz="2550" b="0" spc="-10">
                <a:solidFill>
                  <a:srgbClr val="2BAAE1"/>
                </a:solidFill>
                <a:latin typeface="GT America Thin"/>
                <a:cs typeface="GT America Thin"/>
              </a:rPr>
              <a:t>Maestría </a:t>
            </a:r>
            <a:r>
              <a:rPr sz="2550" b="0" spc="-5">
                <a:solidFill>
                  <a:srgbClr val="2BAAE1"/>
                </a:solidFill>
                <a:latin typeface="GT America Thin"/>
                <a:cs typeface="GT America Thin"/>
              </a:rPr>
              <a:t>en </a:t>
            </a:r>
            <a:r>
              <a:rPr sz="2550" b="0" spc="-10">
                <a:solidFill>
                  <a:srgbClr val="2BAAE1"/>
                </a:solidFill>
                <a:latin typeface="GT America Thin"/>
                <a:cs typeface="GT America Thin"/>
              </a:rPr>
              <a:t>Ingeniería </a:t>
            </a:r>
            <a:r>
              <a:rPr sz="2550" b="0" spc="-5">
                <a:solidFill>
                  <a:srgbClr val="2BAAE1"/>
                </a:solidFill>
                <a:latin typeface="GT America Thin"/>
                <a:cs typeface="GT America Thin"/>
              </a:rPr>
              <a:t>de</a:t>
            </a:r>
            <a:r>
              <a:rPr sz="2550" b="0" spc="-20">
                <a:solidFill>
                  <a:srgbClr val="2BAAE1"/>
                </a:solidFill>
                <a:latin typeface="GT America Thin"/>
                <a:cs typeface="GT America Thin"/>
              </a:rPr>
              <a:t> </a:t>
            </a:r>
            <a:r>
              <a:rPr sz="2550" b="0" spc="-10">
                <a:solidFill>
                  <a:srgbClr val="2BAAE1"/>
                </a:solidFill>
                <a:latin typeface="GT America Thin"/>
                <a:cs typeface="GT America Thin"/>
              </a:rPr>
              <a:t>Software</a:t>
            </a:r>
            <a:endParaRPr sz="2550">
              <a:latin typeface="GT America Thin"/>
              <a:cs typeface="GT America Thin"/>
            </a:endParaRPr>
          </a:p>
        </p:txBody>
      </p:sp>
      <p:grpSp>
        <p:nvGrpSpPr>
          <p:cNvPr id="11" name="Grupo 10"/>
          <p:cNvGrpSpPr/>
          <p:nvPr userDrawn="1"/>
        </p:nvGrpSpPr>
        <p:grpSpPr>
          <a:xfrm>
            <a:off x="4513896" y="3369700"/>
            <a:ext cx="2995236" cy="3459251"/>
            <a:chOff x="4513896" y="3369700"/>
            <a:chExt cx="2995236" cy="3459251"/>
          </a:xfrm>
        </p:grpSpPr>
        <p:sp>
          <p:nvSpPr>
            <p:cNvPr id="12" name="object 11"/>
            <p:cNvSpPr/>
            <p:nvPr/>
          </p:nvSpPr>
          <p:spPr>
            <a:xfrm>
              <a:off x="4513896" y="5099212"/>
              <a:ext cx="2991485" cy="1729739"/>
            </a:xfrm>
            <a:custGeom>
              <a:avLst/>
              <a:gdLst/>
              <a:ahLst/>
              <a:cxnLst/>
              <a:rect l="l" t="t" r="r" b="b"/>
              <a:pathLst>
                <a:path w="2991484" h="1729740">
                  <a:moveTo>
                    <a:pt x="1485344" y="0"/>
                  </a:moveTo>
                  <a:lnTo>
                    <a:pt x="0" y="854581"/>
                  </a:lnTo>
                  <a:lnTo>
                    <a:pt x="1485344" y="1729518"/>
                  </a:lnTo>
                  <a:lnTo>
                    <a:pt x="2991042" y="854581"/>
                  </a:lnTo>
                  <a:lnTo>
                    <a:pt x="1485344" y="0"/>
                  </a:lnTo>
                  <a:close/>
                </a:path>
              </a:pathLst>
            </a:custGeom>
            <a:solidFill>
              <a:srgbClr val="2BAAE1">
                <a:alpha val="59999"/>
              </a:srgbClr>
            </a:solidFill>
          </p:spPr>
          <p:txBody>
            <a:bodyPr wrap="square" lIns="0" tIns="0" rIns="0" bIns="0" rtlCol="0"/>
            <a:lstStyle/>
            <a:p>
              <a:endParaRPr/>
            </a:p>
          </p:txBody>
        </p:sp>
        <p:sp>
          <p:nvSpPr>
            <p:cNvPr id="13" name="object 12"/>
            <p:cNvSpPr/>
            <p:nvPr/>
          </p:nvSpPr>
          <p:spPr>
            <a:xfrm>
              <a:off x="4513896" y="5099212"/>
              <a:ext cx="2991485" cy="1729739"/>
            </a:xfrm>
            <a:custGeom>
              <a:avLst/>
              <a:gdLst/>
              <a:ahLst/>
              <a:cxnLst/>
              <a:rect l="l" t="t" r="r" b="b"/>
              <a:pathLst>
                <a:path w="2991484" h="1729740">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4" name="object 13"/>
            <p:cNvSpPr/>
            <p:nvPr/>
          </p:nvSpPr>
          <p:spPr>
            <a:xfrm>
              <a:off x="4513896" y="4509141"/>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39999"/>
              </a:srgbClr>
            </a:solidFill>
          </p:spPr>
          <p:txBody>
            <a:bodyPr wrap="square" lIns="0" tIns="0" rIns="0" bIns="0" rtlCol="0"/>
            <a:lstStyle/>
            <a:p>
              <a:endParaRPr/>
            </a:p>
          </p:txBody>
        </p:sp>
        <p:sp>
          <p:nvSpPr>
            <p:cNvPr id="15" name="object 14"/>
            <p:cNvSpPr/>
            <p:nvPr/>
          </p:nvSpPr>
          <p:spPr>
            <a:xfrm>
              <a:off x="4513896" y="4509141"/>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6" name="object 15"/>
            <p:cNvSpPr/>
            <p:nvPr/>
          </p:nvSpPr>
          <p:spPr>
            <a:xfrm>
              <a:off x="4513896" y="3939420"/>
              <a:ext cx="2991485" cy="1729739"/>
            </a:xfrm>
            <a:custGeom>
              <a:avLst/>
              <a:gdLst/>
              <a:ahLst/>
              <a:cxnLst/>
              <a:rect l="l" t="t" r="r" b="b"/>
              <a:pathLst>
                <a:path w="2991484" h="1729739">
                  <a:moveTo>
                    <a:pt x="1485344" y="0"/>
                  </a:moveTo>
                  <a:lnTo>
                    <a:pt x="0" y="854581"/>
                  </a:lnTo>
                  <a:lnTo>
                    <a:pt x="1485344" y="1729518"/>
                  </a:lnTo>
                  <a:lnTo>
                    <a:pt x="2991042" y="854581"/>
                  </a:lnTo>
                  <a:lnTo>
                    <a:pt x="1485344" y="0"/>
                  </a:lnTo>
                  <a:close/>
                </a:path>
              </a:pathLst>
            </a:custGeom>
            <a:solidFill>
              <a:srgbClr val="2BAAE1">
                <a:alpha val="25000"/>
              </a:srgbClr>
            </a:solidFill>
          </p:spPr>
          <p:txBody>
            <a:bodyPr wrap="square" lIns="0" tIns="0" rIns="0" bIns="0" rtlCol="0"/>
            <a:lstStyle/>
            <a:p>
              <a:endParaRPr/>
            </a:p>
          </p:txBody>
        </p:sp>
        <p:sp>
          <p:nvSpPr>
            <p:cNvPr id="17" name="object 16"/>
            <p:cNvSpPr/>
            <p:nvPr/>
          </p:nvSpPr>
          <p:spPr>
            <a:xfrm>
              <a:off x="4513896" y="3939420"/>
              <a:ext cx="2991485" cy="1729739"/>
            </a:xfrm>
            <a:custGeom>
              <a:avLst/>
              <a:gdLst/>
              <a:ahLst/>
              <a:cxnLst/>
              <a:rect l="l" t="t" r="r" b="b"/>
              <a:pathLst>
                <a:path w="2991484" h="1729739">
                  <a:moveTo>
                    <a:pt x="0" y="854581"/>
                  </a:moveTo>
                  <a:lnTo>
                    <a:pt x="1485343" y="0"/>
                  </a:lnTo>
                  <a:lnTo>
                    <a:pt x="2991042" y="854581"/>
                  </a:lnTo>
                  <a:lnTo>
                    <a:pt x="1485343" y="1729518"/>
                  </a:lnTo>
                  <a:lnTo>
                    <a:pt x="0" y="854581"/>
                  </a:lnTo>
                  <a:close/>
                </a:path>
              </a:pathLst>
            </a:custGeom>
            <a:ln w="10872">
              <a:solidFill>
                <a:srgbClr val="28285B"/>
              </a:solidFill>
            </a:ln>
          </p:spPr>
          <p:txBody>
            <a:bodyPr wrap="square" lIns="0" tIns="0" rIns="0" bIns="0" rtlCol="0"/>
            <a:lstStyle/>
            <a:p>
              <a:endParaRPr/>
            </a:p>
          </p:txBody>
        </p:sp>
        <p:sp>
          <p:nvSpPr>
            <p:cNvPr id="18" name="object 17"/>
            <p:cNvSpPr/>
            <p:nvPr/>
          </p:nvSpPr>
          <p:spPr>
            <a:xfrm>
              <a:off x="4513900" y="595379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19" name="object 18"/>
            <p:cNvSpPr/>
            <p:nvPr/>
          </p:nvSpPr>
          <p:spPr>
            <a:xfrm>
              <a:off x="4513900" y="4794002"/>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0" name="object 19"/>
            <p:cNvSpPr/>
            <p:nvPr/>
          </p:nvSpPr>
          <p:spPr>
            <a:xfrm>
              <a:off x="4513900" y="5363723"/>
              <a:ext cx="2991485" cy="875030"/>
            </a:xfrm>
            <a:custGeom>
              <a:avLst/>
              <a:gdLst/>
              <a:ahLst/>
              <a:cxnLst/>
              <a:rect l="l" t="t" r="r" b="b"/>
              <a:pathLst>
                <a:path w="2991484" h="875029">
                  <a:moveTo>
                    <a:pt x="2991042" y="0"/>
                  </a:moveTo>
                  <a:lnTo>
                    <a:pt x="1485343" y="874936"/>
                  </a:lnTo>
                  <a:lnTo>
                    <a:pt x="0" y="0"/>
                  </a:lnTo>
                </a:path>
              </a:pathLst>
            </a:custGeom>
            <a:ln w="10872">
              <a:solidFill>
                <a:srgbClr val="0870B7"/>
              </a:solidFill>
            </a:ln>
          </p:spPr>
          <p:txBody>
            <a:bodyPr wrap="square" lIns="0" tIns="0" rIns="0" bIns="0" rtlCol="0"/>
            <a:lstStyle/>
            <a:p>
              <a:endParaRPr/>
            </a:p>
          </p:txBody>
        </p:sp>
        <p:sp>
          <p:nvSpPr>
            <p:cNvPr id="21" name="object 20"/>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0870B7"/>
              </a:solidFill>
            </a:ln>
          </p:spPr>
          <p:txBody>
            <a:bodyPr wrap="square" lIns="0" tIns="0" rIns="0" bIns="0" rtlCol="0"/>
            <a:lstStyle/>
            <a:p>
              <a:endParaRPr/>
            </a:p>
          </p:txBody>
        </p:sp>
        <p:sp>
          <p:nvSpPr>
            <p:cNvPr id="22" name="object 21"/>
            <p:cNvSpPr/>
            <p:nvPr/>
          </p:nvSpPr>
          <p:spPr>
            <a:xfrm>
              <a:off x="4513896" y="3369700"/>
              <a:ext cx="2991485" cy="1729739"/>
            </a:xfrm>
            <a:custGeom>
              <a:avLst/>
              <a:gdLst/>
              <a:ahLst/>
              <a:cxnLst/>
              <a:rect l="l" t="t" r="r" b="b"/>
              <a:pathLst>
                <a:path w="2991484" h="1729739">
                  <a:moveTo>
                    <a:pt x="1485344" y="0"/>
                  </a:moveTo>
                  <a:lnTo>
                    <a:pt x="0" y="854581"/>
                  </a:lnTo>
                  <a:lnTo>
                    <a:pt x="1485344" y="1729507"/>
                  </a:lnTo>
                  <a:lnTo>
                    <a:pt x="2991042" y="854581"/>
                  </a:lnTo>
                  <a:lnTo>
                    <a:pt x="1485344" y="0"/>
                  </a:lnTo>
                  <a:close/>
                </a:path>
              </a:pathLst>
            </a:custGeom>
            <a:solidFill>
              <a:srgbClr val="2BAAE1">
                <a:alpha val="9999"/>
              </a:srgbClr>
            </a:solidFill>
          </p:spPr>
          <p:txBody>
            <a:bodyPr wrap="square" lIns="0" tIns="0" rIns="0" bIns="0" rtlCol="0"/>
            <a:lstStyle/>
            <a:p>
              <a:endParaRPr/>
            </a:p>
          </p:txBody>
        </p:sp>
        <p:sp>
          <p:nvSpPr>
            <p:cNvPr id="23" name="object 22"/>
            <p:cNvSpPr/>
            <p:nvPr/>
          </p:nvSpPr>
          <p:spPr>
            <a:xfrm>
              <a:off x="4513896" y="3369700"/>
              <a:ext cx="2991485" cy="1729739"/>
            </a:xfrm>
            <a:custGeom>
              <a:avLst/>
              <a:gdLst/>
              <a:ahLst/>
              <a:cxnLst/>
              <a:rect l="l" t="t" r="r" b="b"/>
              <a:pathLst>
                <a:path w="2991484" h="1729739">
                  <a:moveTo>
                    <a:pt x="0" y="854581"/>
                  </a:moveTo>
                  <a:lnTo>
                    <a:pt x="1485343" y="0"/>
                  </a:lnTo>
                  <a:lnTo>
                    <a:pt x="2991042" y="854581"/>
                  </a:lnTo>
                  <a:lnTo>
                    <a:pt x="1485343" y="1729507"/>
                  </a:lnTo>
                  <a:lnTo>
                    <a:pt x="0" y="854581"/>
                  </a:lnTo>
                  <a:close/>
                </a:path>
              </a:pathLst>
            </a:custGeom>
            <a:ln w="10872">
              <a:solidFill>
                <a:srgbClr val="28285B"/>
              </a:solidFill>
            </a:ln>
          </p:spPr>
          <p:txBody>
            <a:bodyPr wrap="square" lIns="0" tIns="0" rIns="0" bIns="0" rtlCol="0"/>
            <a:lstStyle/>
            <a:p>
              <a:endParaRPr/>
            </a:p>
          </p:txBody>
        </p:sp>
        <p:sp>
          <p:nvSpPr>
            <p:cNvPr id="24" name="object 23"/>
            <p:cNvSpPr/>
            <p:nvPr/>
          </p:nvSpPr>
          <p:spPr>
            <a:xfrm>
              <a:off x="4517012" y="3373304"/>
              <a:ext cx="2992120" cy="3455035"/>
            </a:xfrm>
            <a:custGeom>
              <a:avLst/>
              <a:gdLst/>
              <a:ahLst/>
              <a:cxnLst/>
              <a:rect l="l" t="t" r="r" b="b"/>
              <a:pathLst>
                <a:path w="2992120" h="3455034">
                  <a:moveTo>
                    <a:pt x="2991661" y="2590862"/>
                  </a:moveTo>
                  <a:lnTo>
                    <a:pt x="2991661" y="863628"/>
                  </a:lnTo>
                  <a:lnTo>
                    <a:pt x="1495825" y="0"/>
                  </a:lnTo>
                  <a:lnTo>
                    <a:pt x="0" y="863628"/>
                  </a:lnTo>
                  <a:lnTo>
                    <a:pt x="0" y="2590862"/>
                  </a:lnTo>
                  <a:lnTo>
                    <a:pt x="1495825" y="3454480"/>
                  </a:lnTo>
                  <a:lnTo>
                    <a:pt x="2991661" y="2590862"/>
                  </a:lnTo>
                  <a:close/>
                </a:path>
              </a:pathLst>
            </a:custGeom>
            <a:ln w="10872">
              <a:solidFill>
                <a:srgbClr val="0870B7"/>
              </a:solidFill>
            </a:ln>
          </p:spPr>
          <p:txBody>
            <a:bodyPr wrap="square" lIns="0" tIns="0" rIns="0" bIns="0" rtlCol="0"/>
            <a:lstStyle/>
            <a:p>
              <a:endParaRPr/>
            </a:p>
          </p:txBody>
        </p:sp>
        <p:sp>
          <p:nvSpPr>
            <p:cNvPr id="25" name="object 24"/>
            <p:cNvSpPr/>
            <p:nvPr/>
          </p:nvSpPr>
          <p:spPr>
            <a:xfrm>
              <a:off x="6013770" y="5088953"/>
              <a:ext cx="0" cy="1733550"/>
            </a:xfrm>
            <a:custGeom>
              <a:avLst/>
              <a:gdLst/>
              <a:ahLst/>
              <a:cxnLst/>
              <a:rect l="l" t="t" r="r" b="b"/>
              <a:pathLst>
                <a:path h="1733550">
                  <a:moveTo>
                    <a:pt x="0" y="0"/>
                  </a:moveTo>
                  <a:lnTo>
                    <a:pt x="0" y="1733247"/>
                  </a:lnTo>
                </a:path>
              </a:pathLst>
            </a:custGeom>
            <a:ln w="10872">
              <a:solidFill>
                <a:srgbClr val="0870B7"/>
              </a:solidFill>
            </a:ln>
          </p:spPr>
          <p:txBody>
            <a:bodyPr wrap="square" lIns="0" tIns="0" rIns="0" bIns="0" rtlCol="0"/>
            <a:lstStyle/>
            <a:p>
              <a:endParaRPr/>
            </a:p>
          </p:txBody>
        </p:sp>
      </p:grpSp>
      <p:sp>
        <p:nvSpPr>
          <p:cNvPr id="26" name="Marcador de título 31"/>
          <p:cNvSpPr>
            <a:spLocks noGrp="1"/>
          </p:cNvSpPr>
          <p:nvPr>
            <p:ph type="title"/>
          </p:nvPr>
        </p:nvSpPr>
        <p:spPr>
          <a:xfrm>
            <a:off x="10585450" y="3935531"/>
            <a:ext cx="8135938" cy="4371201"/>
          </a:xfrm>
          <a:prstGeom prst="rect">
            <a:avLst/>
          </a:prstGeom>
        </p:spPr>
        <p:txBody>
          <a:bodyPr vert="horz" lIns="91440" tIns="45720" rIns="91440" bIns="45720" rtlCol="0" anchor="ctr">
            <a:normAutofit/>
          </a:bodyPr>
          <a:lstStyle>
            <a:lvl1pPr>
              <a:defRPr baseline="0">
                <a:solidFill>
                  <a:schemeClr val="bg1"/>
                </a:solidFill>
              </a:defRPr>
            </a:lvl1pPr>
          </a:lstStyle>
          <a:p>
            <a:r>
              <a:rPr lang="es-ES"/>
              <a:t>Haga clic para modificar el estilo de título del patrón</a:t>
            </a:r>
            <a:endParaRPr lang="es-CO"/>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Personaje a la izquierda">
    <p:spTree>
      <p:nvGrpSpPr>
        <p:cNvPr id="1" name=""/>
        <p:cNvGrpSpPr/>
        <p:nvPr/>
      </p:nvGrpSpPr>
      <p:grpSpPr>
        <a:xfrm>
          <a:off x="0" y="0"/>
          <a:ext cx="0" cy="0"/>
          <a:chOff x="0" y="0"/>
          <a:chExt cx="0" cy="0"/>
        </a:xfrm>
      </p:grpSpPr>
      <p:sp>
        <p:nvSpPr>
          <p:cNvPr id="2" name="Título 1"/>
          <p:cNvSpPr>
            <a:spLocks noGrp="1"/>
          </p:cNvSpPr>
          <p:nvPr>
            <p:ph type="title"/>
          </p:nvPr>
        </p:nvSpPr>
        <p:spPr>
          <a:xfrm>
            <a:off x="10052050" y="646113"/>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0052050" y="3233738"/>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Personaje a la derecha">
    <p:spTree>
      <p:nvGrpSpPr>
        <p:cNvPr id="1" name=""/>
        <p:cNvGrpSpPr/>
        <p:nvPr/>
      </p:nvGrpSpPr>
      <p:grpSpPr>
        <a:xfrm>
          <a:off x="0" y="0"/>
          <a:ext cx="0" cy="0"/>
          <a:chOff x="0" y="0"/>
          <a:chExt cx="0" cy="0"/>
        </a:xfrm>
      </p:grpSpPr>
      <p:sp>
        <p:nvSpPr>
          <p:cNvPr id="2" name="Título 1"/>
          <p:cNvSpPr>
            <a:spLocks noGrp="1"/>
          </p:cNvSpPr>
          <p:nvPr>
            <p:ph type="title"/>
          </p:nvPr>
        </p:nvSpPr>
        <p:spPr>
          <a:xfrm>
            <a:off x="1382713" y="742950"/>
            <a:ext cx="8669338" cy="2347912"/>
          </a:xfrm>
        </p:spPr>
        <p:txBody>
          <a:bodyPr/>
          <a:lstStyle/>
          <a:p>
            <a:r>
              <a:rPr lang="es-ES"/>
              <a:t>Haga clic para modificar el estilo de título del patrón</a:t>
            </a:r>
            <a:endParaRPr lang="es-CO"/>
          </a:p>
        </p:txBody>
      </p:sp>
      <p:sp>
        <p:nvSpPr>
          <p:cNvPr id="3" name="Marcador de contenido 2"/>
          <p:cNvSpPr>
            <a:spLocks noGrp="1"/>
          </p:cNvSpPr>
          <p:nvPr>
            <p:ph idx="1" hasCustomPrompt="1"/>
          </p:nvPr>
        </p:nvSpPr>
        <p:spPr>
          <a:xfrm>
            <a:off x="1382713" y="3330575"/>
            <a:ext cx="8669338" cy="77073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ersonaje a la izquierd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382713" y="892175"/>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Personaje a la derecha sin encabezado">
    <p:spTree>
      <p:nvGrpSpPr>
        <p:cNvPr id="1" name=""/>
        <p:cNvGrpSpPr/>
        <p:nvPr/>
      </p:nvGrpSpPr>
      <p:grpSpPr>
        <a:xfrm>
          <a:off x="0" y="0"/>
          <a:ext cx="0" cy="0"/>
          <a:chOff x="0" y="0"/>
          <a:chExt cx="0" cy="0"/>
        </a:xfrm>
      </p:grpSpPr>
      <p:sp>
        <p:nvSpPr>
          <p:cNvPr id="3" name="Marcador de contenido 2"/>
          <p:cNvSpPr>
            <a:spLocks noGrp="1"/>
          </p:cNvSpPr>
          <p:nvPr>
            <p:ph idx="1" hasCustomPrompt="1"/>
          </p:nvPr>
        </p:nvSpPr>
        <p:spPr>
          <a:xfrm>
            <a:off x="10052050" y="1000919"/>
            <a:ext cx="8669337" cy="10145712"/>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fecha 3"/>
          <p:cNvSpPr>
            <a:spLocks noGrp="1"/>
          </p:cNvSpPr>
          <p:nvPr>
            <p:ph type="dt" sz="half" idx="10"/>
          </p:nvPr>
        </p:nvSpPr>
        <p:spPr/>
        <p:txBody>
          <a:bodyPr/>
          <a:lstStyle/>
          <a:p>
            <a:fld id="{F15BE953-DEDE-0D49-BABA-174565CF85C6}" type="datetimeFigureOut">
              <a:rPr lang="es-CO" smtClean="0"/>
              <a:t>9/03/2025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1371600" y="3028950"/>
            <a:ext cx="17340263" cy="5053013"/>
          </a:xfrm>
        </p:spPr>
        <p:txBody>
          <a:bodyPr anchor="b"/>
          <a:lstStyle>
            <a:lvl1pPr>
              <a:defRPr sz="6000"/>
            </a:lvl1pPr>
          </a:lstStyle>
          <a:p>
            <a:r>
              <a:rPr lang="en-US"/>
              <a:t>Click to edit Master title style</a:t>
            </a:r>
            <a:endParaRPr lang="es-CO"/>
          </a:p>
        </p:txBody>
      </p:sp>
      <p:sp>
        <p:nvSpPr>
          <p:cNvPr id="3" name="Marcador de texto 2"/>
          <p:cNvSpPr>
            <a:spLocks noGrp="1"/>
          </p:cNvSpPr>
          <p:nvPr>
            <p:ph type="body" idx="1"/>
          </p:nvPr>
        </p:nvSpPr>
        <p:spPr>
          <a:xfrm>
            <a:off x="1371600" y="8129588"/>
            <a:ext cx="17340263" cy="2657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Marcador de fecha 3"/>
          <p:cNvSpPr>
            <a:spLocks noGrp="1"/>
          </p:cNvSpPr>
          <p:nvPr>
            <p:ph type="dt" sz="half" idx="10"/>
          </p:nvPr>
        </p:nvSpPr>
        <p:spPr/>
        <p:txBody>
          <a:bodyPr/>
          <a:lstStyle/>
          <a:p>
            <a:fld id="{F15BE953-DEDE-0D49-BABA-174565CF85C6}" type="datetimeFigureOut">
              <a:rPr lang="es-CO" smtClean="0"/>
              <a:t>9/03/2025</a:t>
            </a:fld>
            <a:endParaRPr lang="es-CO"/>
          </a:p>
        </p:txBody>
      </p:sp>
      <p:sp>
        <p:nvSpPr>
          <p:cNvPr id="5" name="Marcador de pie de página 4"/>
          <p:cNvSpPr>
            <a:spLocks noGrp="1"/>
          </p:cNvSpPr>
          <p:nvPr>
            <p:ph type="ftr" sz="quarter" idx="11"/>
          </p:nvPr>
        </p:nvSpPr>
        <p:spPr/>
        <p:txBody>
          <a:bodyPr/>
          <a:lstStyle/>
          <a:p>
            <a:endParaRPr lang="es-CO"/>
          </a:p>
        </p:txBody>
      </p:sp>
      <p:sp>
        <p:nvSpPr>
          <p:cNvPr id="6" name="Marcador de número de diapositiva 5"/>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contenido 2"/>
          <p:cNvSpPr>
            <a:spLocks noGrp="1"/>
          </p:cNvSpPr>
          <p:nvPr>
            <p:ph sz="half" idx="1"/>
          </p:nvPr>
        </p:nvSpPr>
        <p:spPr>
          <a:xfrm>
            <a:off x="1382713" y="3233738"/>
            <a:ext cx="8593137"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contenido 3"/>
          <p:cNvSpPr>
            <a:spLocks noGrp="1"/>
          </p:cNvSpPr>
          <p:nvPr>
            <p:ph sz="half" idx="2"/>
          </p:nvPr>
        </p:nvSpPr>
        <p:spPr>
          <a:xfrm>
            <a:off x="10128250" y="3233738"/>
            <a:ext cx="8593138" cy="7707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fecha 4"/>
          <p:cNvSpPr>
            <a:spLocks noGrp="1"/>
          </p:cNvSpPr>
          <p:nvPr>
            <p:ph type="dt" sz="half" idx="10"/>
          </p:nvPr>
        </p:nvSpPr>
        <p:spPr/>
        <p:txBody>
          <a:bodyPr/>
          <a:lstStyle/>
          <a:p>
            <a:fld id="{F15BE953-DEDE-0D49-BABA-174565CF85C6}" type="datetimeFigureOut">
              <a:rPr lang="es-CO" smtClean="0"/>
              <a:t>9/03/2025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84275"/>
            <a:ext cx="17340263" cy="1809750"/>
          </a:xfrm>
        </p:spPr>
        <p:txBody>
          <a:bodyPr/>
          <a:lstStyle/>
          <a:p>
            <a:r>
              <a:rPr lang="en-US"/>
              <a:t>Click to edit Master title style</a:t>
            </a:r>
            <a:endParaRPr lang="es-CO"/>
          </a:p>
        </p:txBody>
      </p:sp>
      <p:sp>
        <p:nvSpPr>
          <p:cNvPr id="3" name="Marcador de texto 2"/>
          <p:cNvSpPr>
            <a:spLocks noGrp="1"/>
          </p:cNvSpPr>
          <p:nvPr>
            <p:ph type="body" idx="1"/>
          </p:nvPr>
        </p:nvSpPr>
        <p:spPr>
          <a:xfrm>
            <a:off x="1384300" y="2978150"/>
            <a:ext cx="8505825"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Marcador de contenido 3"/>
          <p:cNvSpPr>
            <a:spLocks noGrp="1"/>
          </p:cNvSpPr>
          <p:nvPr>
            <p:ph sz="half" idx="2"/>
          </p:nvPr>
        </p:nvSpPr>
        <p:spPr>
          <a:xfrm>
            <a:off x="1384300" y="4437063"/>
            <a:ext cx="8505825"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Marcador de texto 4"/>
          <p:cNvSpPr>
            <a:spLocks noGrp="1"/>
          </p:cNvSpPr>
          <p:nvPr>
            <p:ph type="body" sz="quarter" idx="3"/>
          </p:nvPr>
        </p:nvSpPr>
        <p:spPr>
          <a:xfrm>
            <a:off x="10177463" y="2978150"/>
            <a:ext cx="8547100" cy="14589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Marcador de contenido 5"/>
          <p:cNvSpPr>
            <a:spLocks noGrp="1"/>
          </p:cNvSpPr>
          <p:nvPr>
            <p:ph sz="quarter" idx="4"/>
          </p:nvPr>
        </p:nvSpPr>
        <p:spPr>
          <a:xfrm>
            <a:off x="10177463" y="4437063"/>
            <a:ext cx="8547100" cy="6526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Marcador de fecha 6"/>
          <p:cNvSpPr>
            <a:spLocks noGrp="1"/>
          </p:cNvSpPr>
          <p:nvPr>
            <p:ph type="dt" sz="half" idx="10"/>
          </p:nvPr>
        </p:nvSpPr>
        <p:spPr/>
        <p:txBody>
          <a:bodyPr/>
          <a:lstStyle/>
          <a:p>
            <a:fld id="{F15BE953-DEDE-0D49-BABA-174565CF85C6}" type="datetimeFigureOut">
              <a:rPr lang="es-CO" smtClean="0"/>
              <a:t>9/03/2025</a:t>
            </a:fld>
            <a:endParaRPr lang="es-CO"/>
          </a:p>
        </p:txBody>
      </p:sp>
      <p:sp>
        <p:nvSpPr>
          <p:cNvPr id="8" name="Marcador de pie de página 7"/>
          <p:cNvSpPr>
            <a:spLocks noGrp="1"/>
          </p:cNvSpPr>
          <p:nvPr>
            <p:ph type="ftr" sz="quarter" idx="11"/>
          </p:nvPr>
        </p:nvSpPr>
        <p:spPr/>
        <p:txBody>
          <a:bodyPr/>
          <a:lstStyle/>
          <a:p>
            <a:endParaRPr lang="es-CO"/>
          </a:p>
        </p:txBody>
      </p:sp>
      <p:sp>
        <p:nvSpPr>
          <p:cNvPr id="9" name="Marcador de número de diapositiva 8"/>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n-US"/>
              <a:t>Click to edit Master title style</a:t>
            </a:r>
            <a:endParaRPr lang="es-CO"/>
          </a:p>
        </p:txBody>
      </p:sp>
      <p:sp>
        <p:nvSpPr>
          <p:cNvPr id="3" name="Marcador de fecha 2"/>
          <p:cNvSpPr>
            <a:spLocks noGrp="1"/>
          </p:cNvSpPr>
          <p:nvPr>
            <p:ph type="dt" sz="half" idx="10"/>
          </p:nvPr>
        </p:nvSpPr>
        <p:spPr/>
        <p:txBody>
          <a:bodyPr/>
          <a:lstStyle/>
          <a:p>
            <a:fld id="{F15BE953-DEDE-0D49-BABA-174565CF85C6}" type="datetimeFigureOut">
              <a:rPr lang="es-CO" smtClean="0"/>
              <a:t>9/03/2025</a:t>
            </a:fld>
            <a:endParaRPr lang="es-CO"/>
          </a:p>
        </p:txBody>
      </p:sp>
      <p:sp>
        <p:nvSpPr>
          <p:cNvPr id="4" name="Marcador de pie de página 3"/>
          <p:cNvSpPr>
            <a:spLocks noGrp="1"/>
          </p:cNvSpPr>
          <p:nvPr>
            <p:ph type="ftr" sz="quarter" idx="11"/>
          </p:nvPr>
        </p:nvSpPr>
        <p:spPr/>
        <p:txBody>
          <a:bodyPr/>
          <a:lstStyle/>
          <a:p>
            <a:endParaRPr lang="es-CO"/>
          </a:p>
        </p:txBody>
      </p:sp>
      <p:sp>
        <p:nvSpPr>
          <p:cNvPr id="5" name="Marcador de número de diapositiva 4"/>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F15BE953-DEDE-0D49-BABA-174565CF85C6}" type="datetimeFigureOut">
              <a:rPr lang="es-CO" smtClean="0"/>
              <a:t>9/03/2025</a:t>
            </a:fld>
            <a:endParaRPr lang="es-CO"/>
          </a:p>
        </p:txBody>
      </p:sp>
      <p:sp>
        <p:nvSpPr>
          <p:cNvPr id="3" name="Marcador de pie de página 2"/>
          <p:cNvSpPr>
            <a:spLocks noGrp="1"/>
          </p:cNvSpPr>
          <p:nvPr>
            <p:ph type="ftr" sz="quarter" idx="11"/>
          </p:nvPr>
        </p:nvSpPr>
        <p:spPr/>
        <p:txBody>
          <a:bodyPr/>
          <a:lstStyle/>
          <a:p>
            <a:endParaRPr lang="es-CO"/>
          </a:p>
        </p:txBody>
      </p:sp>
      <p:sp>
        <p:nvSpPr>
          <p:cNvPr id="4" name="Marcador de número de diapositiva 3"/>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1120775"/>
            <a:ext cx="6484938" cy="2524125"/>
          </a:xfrm>
        </p:spPr>
        <p:txBody>
          <a:bodyPr anchor="b"/>
          <a:lstStyle>
            <a:lvl1pPr>
              <a:defRPr sz="3200"/>
            </a:lvl1pPr>
          </a:lstStyle>
          <a:p>
            <a:r>
              <a:rPr lang="en-US"/>
              <a:t>Click to edit Master title style</a:t>
            </a:r>
            <a:endParaRPr lang="es-CO"/>
          </a:p>
        </p:txBody>
      </p:sp>
      <p:sp>
        <p:nvSpPr>
          <p:cNvPr id="3" name="Marcador de contenido 2"/>
          <p:cNvSpPr>
            <a:spLocks noGrp="1"/>
          </p:cNvSpPr>
          <p:nvPr>
            <p:ph idx="1"/>
          </p:nvPr>
        </p:nvSpPr>
        <p:spPr>
          <a:xfrm>
            <a:off x="8547100" y="1749425"/>
            <a:ext cx="10177463" cy="86328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9/03/2025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384300" y="809625"/>
            <a:ext cx="6484938" cy="2835275"/>
          </a:xfrm>
        </p:spPr>
        <p:txBody>
          <a:bodyPr anchor="b"/>
          <a:lstStyle>
            <a:lvl1pPr>
              <a:defRPr sz="3200"/>
            </a:lvl1pPr>
          </a:lstStyle>
          <a:p>
            <a:r>
              <a:rPr lang="en-US"/>
              <a:t>Click to edit Master title style</a:t>
            </a:r>
            <a:endParaRPr lang="es-CO"/>
          </a:p>
        </p:txBody>
      </p:sp>
      <p:sp>
        <p:nvSpPr>
          <p:cNvPr id="3" name="Marcador de posición de imagen 2"/>
          <p:cNvSpPr>
            <a:spLocks noGrp="1"/>
          </p:cNvSpPr>
          <p:nvPr>
            <p:ph type="pic" idx="1"/>
          </p:nvPr>
        </p:nvSpPr>
        <p:spPr>
          <a:xfrm>
            <a:off x="8547100" y="1749425"/>
            <a:ext cx="10177463" cy="86328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s-CO"/>
          </a:p>
        </p:txBody>
      </p:sp>
      <p:sp>
        <p:nvSpPr>
          <p:cNvPr id="4" name="Marcador de texto 3"/>
          <p:cNvSpPr>
            <a:spLocks noGrp="1"/>
          </p:cNvSpPr>
          <p:nvPr>
            <p:ph type="body" sz="half" idx="2"/>
          </p:nvPr>
        </p:nvSpPr>
        <p:spPr>
          <a:xfrm>
            <a:off x="1384300" y="3644900"/>
            <a:ext cx="6484938" cy="675005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Marcador de fecha 4"/>
          <p:cNvSpPr>
            <a:spLocks noGrp="1"/>
          </p:cNvSpPr>
          <p:nvPr>
            <p:ph type="dt" sz="half" idx="10"/>
          </p:nvPr>
        </p:nvSpPr>
        <p:spPr/>
        <p:txBody>
          <a:bodyPr/>
          <a:lstStyle/>
          <a:p>
            <a:fld id="{F15BE953-DEDE-0D49-BABA-174565CF85C6}" type="datetimeFigureOut">
              <a:rPr lang="es-CO" smtClean="0"/>
              <a:t>9/03/2025</a:t>
            </a:fld>
            <a:endParaRPr lang="es-CO"/>
          </a:p>
        </p:txBody>
      </p:sp>
      <p:sp>
        <p:nvSpPr>
          <p:cNvPr id="6" name="Marcador de pie de página 5"/>
          <p:cNvSpPr>
            <a:spLocks noGrp="1"/>
          </p:cNvSpPr>
          <p:nvPr>
            <p:ph type="ftr" sz="quarter" idx="11"/>
          </p:nvPr>
        </p:nvSpPr>
        <p:spPr/>
        <p:txBody>
          <a:bodyPr/>
          <a:lstStyle/>
          <a:p>
            <a:endParaRPr lang="es-CO"/>
          </a:p>
        </p:txBody>
      </p:sp>
      <p:sp>
        <p:nvSpPr>
          <p:cNvPr id="7" name="Marcador de número de diapositiva 6"/>
          <p:cNvSpPr>
            <a:spLocks noGrp="1"/>
          </p:cNvSpPr>
          <p:nvPr>
            <p:ph type="sldNum" sz="quarter" idx="12"/>
          </p:nvPr>
        </p:nvSpPr>
        <p:spPr/>
        <p:txBody>
          <a:bodyPr/>
          <a:lstStyle/>
          <a:p>
            <a:fld id="{F5ACD650-0B9B-FA46-A913-5A1058FDC3E9}" type="slidenum">
              <a:rPr lang="es-CO" smtClean="0"/>
              <a:t>‹#›</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theme" Target="../theme/theme2.xml"/><Relationship Id="rId5" Type="http://schemas.openxmlformats.org/officeDocument/2006/relationships/slideLayout" Target="../slideLayouts/slideLayout18.xml"/><Relationship Id="rId4"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8" name="Grupo 7"/>
          <p:cNvGrpSpPr/>
          <p:nvPr userDrawn="1"/>
        </p:nvGrpSpPr>
        <p:grpSpPr>
          <a:xfrm>
            <a:off x="0" y="0"/>
            <a:ext cx="10818308" cy="12145713"/>
            <a:chOff x="0" y="0"/>
            <a:chExt cx="10818308" cy="12145713"/>
          </a:xfrm>
        </p:grpSpPr>
        <p:sp>
          <p:nvSpPr>
            <p:cNvPr id="9" name="object 2"/>
            <p:cNvSpPr/>
            <p:nvPr/>
          </p:nvSpPr>
          <p:spPr>
            <a:xfrm>
              <a:off x="0" y="6067113"/>
              <a:ext cx="10528935" cy="6078220"/>
            </a:xfrm>
            <a:custGeom>
              <a:avLst/>
              <a:gdLst/>
              <a:ahLst/>
              <a:cxnLst/>
              <a:rect l="l" t="t" r="r" b="b"/>
              <a:pathLst>
                <a:path w="10528935" h="6078220">
                  <a:moveTo>
                    <a:pt x="5208665" y="0"/>
                  </a:moveTo>
                  <a:lnTo>
                    <a:pt x="0" y="2996764"/>
                  </a:lnTo>
                  <a:lnTo>
                    <a:pt x="0" y="3042484"/>
                  </a:lnTo>
                  <a:lnTo>
                    <a:pt x="5153283" y="6077980"/>
                  </a:lnTo>
                  <a:lnTo>
                    <a:pt x="5264806" y="6077980"/>
                  </a:lnTo>
                  <a:lnTo>
                    <a:pt x="10528500" y="3019355"/>
                  </a:lnTo>
                  <a:lnTo>
                    <a:pt x="5208665" y="0"/>
                  </a:lnTo>
                  <a:close/>
                </a:path>
              </a:pathLst>
            </a:custGeom>
            <a:solidFill>
              <a:srgbClr val="2BAAE1">
                <a:alpha val="5999"/>
              </a:srgbClr>
            </a:solidFill>
          </p:spPr>
          <p:txBody>
            <a:bodyPr wrap="square" lIns="0" tIns="0" rIns="0" bIns="0" rtlCol="0"/>
            <a:lstStyle/>
            <a:p>
              <a:endParaRPr/>
            </a:p>
          </p:txBody>
        </p:sp>
        <p:sp>
          <p:nvSpPr>
            <p:cNvPr id="10" name="object 3"/>
            <p:cNvSpPr/>
            <p:nvPr/>
          </p:nvSpPr>
          <p:spPr>
            <a:xfrm>
              <a:off x="0" y="6067114"/>
              <a:ext cx="10528935" cy="6078220"/>
            </a:xfrm>
            <a:custGeom>
              <a:avLst/>
              <a:gdLst/>
              <a:ahLst/>
              <a:cxnLst/>
              <a:rect l="l" t="t" r="r" b="b"/>
              <a:pathLst>
                <a:path w="10528935" h="6078220">
                  <a:moveTo>
                    <a:pt x="0" y="2996764"/>
                  </a:moveTo>
                  <a:lnTo>
                    <a:pt x="5208665" y="0"/>
                  </a:lnTo>
                  <a:lnTo>
                    <a:pt x="10528499" y="3019355"/>
                  </a:lnTo>
                  <a:lnTo>
                    <a:pt x="5264806" y="6077980"/>
                  </a:lnTo>
                </a:path>
              </a:pathLst>
            </a:custGeom>
            <a:ln w="10872">
              <a:solidFill>
                <a:srgbClr val="28285B"/>
              </a:solidFill>
            </a:ln>
          </p:spPr>
          <p:txBody>
            <a:bodyPr wrap="square" lIns="0" tIns="0" rIns="0" bIns="0" rtlCol="0"/>
            <a:lstStyle/>
            <a:p>
              <a:endParaRPr/>
            </a:p>
          </p:txBody>
        </p:sp>
        <p:sp>
          <p:nvSpPr>
            <p:cNvPr id="11" name="object 4"/>
            <p:cNvSpPr/>
            <p:nvPr/>
          </p:nvSpPr>
          <p:spPr>
            <a:xfrm>
              <a:off x="0" y="9109598"/>
              <a:ext cx="5153660" cy="3035935"/>
            </a:xfrm>
            <a:custGeom>
              <a:avLst/>
              <a:gdLst/>
              <a:ahLst/>
              <a:cxnLst/>
              <a:rect l="l" t="t" r="r" b="b"/>
              <a:pathLst>
                <a:path w="5153660" h="3035934">
                  <a:moveTo>
                    <a:pt x="5153283" y="3035496"/>
                  </a:moveTo>
                  <a:lnTo>
                    <a:pt x="0" y="0"/>
                  </a:lnTo>
                </a:path>
              </a:pathLst>
            </a:custGeom>
            <a:ln w="10872">
              <a:solidFill>
                <a:srgbClr val="28285B"/>
              </a:solidFill>
            </a:ln>
          </p:spPr>
          <p:txBody>
            <a:bodyPr wrap="square" lIns="0" tIns="0" rIns="0" bIns="0" rtlCol="0"/>
            <a:lstStyle/>
            <a:p>
              <a:endParaRPr/>
            </a:p>
          </p:txBody>
        </p:sp>
        <p:sp>
          <p:nvSpPr>
            <p:cNvPr id="12" name="object 5"/>
            <p:cNvSpPr/>
            <p:nvPr/>
          </p:nvSpPr>
          <p:spPr>
            <a:xfrm>
              <a:off x="0" y="3982319"/>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3999"/>
              </a:srgbClr>
            </a:solidFill>
          </p:spPr>
          <p:txBody>
            <a:bodyPr wrap="square" lIns="0" tIns="0" rIns="0" bIns="0" rtlCol="0"/>
            <a:lstStyle/>
            <a:p>
              <a:endParaRPr/>
            </a:p>
          </p:txBody>
        </p:sp>
        <p:sp>
          <p:nvSpPr>
            <p:cNvPr id="13" name="object 6"/>
            <p:cNvSpPr/>
            <p:nvPr/>
          </p:nvSpPr>
          <p:spPr>
            <a:xfrm>
              <a:off x="0" y="3982319"/>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4" name="object 7"/>
            <p:cNvSpPr/>
            <p:nvPr/>
          </p:nvSpPr>
          <p:spPr>
            <a:xfrm>
              <a:off x="0" y="1969410"/>
              <a:ext cx="10528935" cy="6110605"/>
            </a:xfrm>
            <a:custGeom>
              <a:avLst/>
              <a:gdLst/>
              <a:ahLst/>
              <a:cxnLst/>
              <a:rect l="l" t="t" r="r" b="b"/>
              <a:pathLst>
                <a:path w="10528935" h="6110605">
                  <a:moveTo>
                    <a:pt x="5208665" y="0"/>
                  </a:moveTo>
                  <a:lnTo>
                    <a:pt x="0" y="2996764"/>
                  </a:lnTo>
                  <a:lnTo>
                    <a:pt x="0" y="3042484"/>
                  </a:lnTo>
                  <a:lnTo>
                    <a:pt x="5208665" y="6110602"/>
                  </a:lnTo>
                  <a:lnTo>
                    <a:pt x="10528500" y="3019355"/>
                  </a:lnTo>
                  <a:lnTo>
                    <a:pt x="5208665" y="0"/>
                  </a:lnTo>
                  <a:close/>
                </a:path>
              </a:pathLst>
            </a:custGeom>
            <a:solidFill>
              <a:srgbClr val="2BAAE1">
                <a:alpha val="2499"/>
              </a:srgbClr>
            </a:solidFill>
          </p:spPr>
          <p:txBody>
            <a:bodyPr wrap="square" lIns="0" tIns="0" rIns="0" bIns="0" rtlCol="0"/>
            <a:lstStyle/>
            <a:p>
              <a:endParaRPr/>
            </a:p>
          </p:txBody>
        </p:sp>
        <p:sp>
          <p:nvSpPr>
            <p:cNvPr id="15" name="object 8"/>
            <p:cNvSpPr/>
            <p:nvPr/>
          </p:nvSpPr>
          <p:spPr>
            <a:xfrm>
              <a:off x="0" y="1969410"/>
              <a:ext cx="10528935" cy="6110605"/>
            </a:xfrm>
            <a:custGeom>
              <a:avLst/>
              <a:gdLst/>
              <a:ahLst/>
              <a:cxnLst/>
              <a:rect l="l" t="t" r="r" b="b"/>
              <a:pathLst>
                <a:path w="10528935" h="6110605">
                  <a:moveTo>
                    <a:pt x="0" y="2996764"/>
                  </a:moveTo>
                  <a:lnTo>
                    <a:pt x="5208665" y="0"/>
                  </a:lnTo>
                  <a:lnTo>
                    <a:pt x="10528499" y="3019355"/>
                  </a:lnTo>
                  <a:lnTo>
                    <a:pt x="5208665" y="6110602"/>
                  </a:lnTo>
                  <a:lnTo>
                    <a:pt x="0" y="3042484"/>
                  </a:lnTo>
                </a:path>
              </a:pathLst>
            </a:custGeom>
            <a:ln w="10872">
              <a:solidFill>
                <a:srgbClr val="28285B"/>
              </a:solidFill>
            </a:ln>
          </p:spPr>
          <p:txBody>
            <a:bodyPr wrap="square" lIns="0" tIns="0" rIns="0" bIns="0" rtlCol="0"/>
            <a:lstStyle/>
            <a:p>
              <a:endParaRPr/>
            </a:p>
          </p:txBody>
        </p:sp>
        <p:sp>
          <p:nvSpPr>
            <p:cNvPr id="16" name="object 9"/>
            <p:cNvSpPr/>
            <p:nvPr/>
          </p:nvSpPr>
          <p:spPr>
            <a:xfrm>
              <a:off x="5264812" y="9086469"/>
              <a:ext cx="5264150" cy="3058795"/>
            </a:xfrm>
            <a:custGeom>
              <a:avLst/>
              <a:gdLst/>
              <a:ahLst/>
              <a:cxnLst/>
              <a:rect l="l" t="t" r="r" b="b"/>
              <a:pathLst>
                <a:path w="5264150" h="3058795">
                  <a:moveTo>
                    <a:pt x="5263682" y="0"/>
                  </a:moveTo>
                  <a:lnTo>
                    <a:pt x="0" y="3058625"/>
                  </a:lnTo>
                </a:path>
              </a:pathLst>
            </a:custGeom>
            <a:ln w="10872">
              <a:solidFill>
                <a:srgbClr val="0870B7"/>
              </a:solidFill>
            </a:ln>
          </p:spPr>
          <p:txBody>
            <a:bodyPr wrap="square" lIns="0" tIns="0" rIns="0" bIns="0" rtlCol="0"/>
            <a:lstStyle/>
            <a:p>
              <a:endParaRPr/>
            </a:p>
          </p:txBody>
        </p:sp>
        <p:sp>
          <p:nvSpPr>
            <p:cNvPr id="17" name="object 10"/>
            <p:cNvSpPr/>
            <p:nvPr/>
          </p:nvSpPr>
          <p:spPr>
            <a:xfrm>
              <a:off x="0" y="9109601"/>
              <a:ext cx="5153660" cy="3035935"/>
            </a:xfrm>
            <a:custGeom>
              <a:avLst/>
              <a:gdLst/>
              <a:ahLst/>
              <a:cxnLst/>
              <a:rect l="l" t="t" r="r" b="b"/>
              <a:pathLst>
                <a:path w="5153660" h="3035934">
                  <a:moveTo>
                    <a:pt x="5153289" y="3035493"/>
                  </a:moveTo>
                  <a:lnTo>
                    <a:pt x="0" y="0"/>
                  </a:lnTo>
                </a:path>
              </a:pathLst>
            </a:custGeom>
            <a:ln w="10872">
              <a:solidFill>
                <a:srgbClr val="0870B7"/>
              </a:solidFill>
            </a:ln>
          </p:spPr>
          <p:txBody>
            <a:bodyPr wrap="square" lIns="0" tIns="0" rIns="0" bIns="0" rtlCol="0"/>
            <a:lstStyle/>
            <a:p>
              <a:endParaRPr/>
            </a:p>
          </p:txBody>
        </p:sp>
        <p:sp>
          <p:nvSpPr>
            <p:cNvPr id="18" name="object 11"/>
            <p:cNvSpPr/>
            <p:nvPr/>
          </p:nvSpPr>
          <p:spPr>
            <a:xfrm>
              <a:off x="0" y="4988765"/>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19" name="object 12"/>
            <p:cNvSpPr/>
            <p:nvPr/>
          </p:nvSpPr>
          <p:spPr>
            <a:xfrm>
              <a:off x="0" y="7001674"/>
              <a:ext cx="10528935" cy="3091815"/>
            </a:xfrm>
            <a:custGeom>
              <a:avLst/>
              <a:gdLst/>
              <a:ahLst/>
              <a:cxnLst/>
              <a:rect l="l" t="t" r="r" b="b"/>
              <a:pathLst>
                <a:path w="10528935" h="3091815">
                  <a:moveTo>
                    <a:pt x="10528494" y="0"/>
                  </a:moveTo>
                  <a:lnTo>
                    <a:pt x="5208671" y="3091247"/>
                  </a:lnTo>
                  <a:lnTo>
                    <a:pt x="0" y="23131"/>
                  </a:lnTo>
                </a:path>
              </a:pathLst>
            </a:custGeom>
            <a:ln w="10872">
              <a:solidFill>
                <a:srgbClr val="0870B7"/>
              </a:solidFill>
            </a:ln>
          </p:spPr>
          <p:txBody>
            <a:bodyPr wrap="square" lIns="0" tIns="0" rIns="0" bIns="0" rtlCol="0"/>
            <a:lstStyle/>
            <a:p>
              <a:endParaRPr/>
            </a:p>
          </p:txBody>
        </p:sp>
        <p:sp>
          <p:nvSpPr>
            <p:cNvPr id="20" name="object 13"/>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0870B7"/>
              </a:solidFill>
            </a:ln>
          </p:spPr>
          <p:txBody>
            <a:bodyPr wrap="square" lIns="0" tIns="0" rIns="0" bIns="0" rtlCol="0"/>
            <a:lstStyle/>
            <a:p>
              <a:endParaRPr/>
            </a:p>
          </p:txBody>
        </p:sp>
        <p:sp>
          <p:nvSpPr>
            <p:cNvPr id="21" name="object 14"/>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0870B7"/>
              </a:solidFill>
            </a:ln>
          </p:spPr>
          <p:txBody>
            <a:bodyPr wrap="square" lIns="0" tIns="0" rIns="0" bIns="0" rtlCol="0"/>
            <a:lstStyle/>
            <a:p>
              <a:endParaRPr/>
            </a:p>
          </p:txBody>
        </p:sp>
        <p:sp>
          <p:nvSpPr>
            <p:cNvPr id="22" name="object 15"/>
            <p:cNvSpPr/>
            <p:nvPr/>
          </p:nvSpPr>
          <p:spPr>
            <a:xfrm>
              <a:off x="0" y="0"/>
              <a:ext cx="10528935" cy="6067425"/>
            </a:xfrm>
            <a:custGeom>
              <a:avLst/>
              <a:gdLst/>
              <a:ahLst/>
              <a:cxnLst/>
              <a:rect l="l" t="t" r="r" b="b"/>
              <a:pathLst>
                <a:path w="10528935" h="6067425">
                  <a:moveTo>
                    <a:pt x="5285290" y="0"/>
                  </a:moveTo>
                  <a:lnTo>
                    <a:pt x="5133077" y="0"/>
                  </a:lnTo>
                  <a:lnTo>
                    <a:pt x="0" y="2953275"/>
                  </a:lnTo>
                  <a:lnTo>
                    <a:pt x="0" y="2998995"/>
                  </a:lnTo>
                  <a:lnTo>
                    <a:pt x="5208665" y="6067113"/>
                  </a:lnTo>
                  <a:lnTo>
                    <a:pt x="10528500" y="2975866"/>
                  </a:lnTo>
                  <a:lnTo>
                    <a:pt x="5285290" y="0"/>
                  </a:lnTo>
                  <a:close/>
                </a:path>
              </a:pathLst>
            </a:custGeom>
            <a:solidFill>
              <a:srgbClr val="2BAAE1">
                <a:alpha val="999"/>
              </a:srgbClr>
            </a:solidFill>
          </p:spPr>
          <p:txBody>
            <a:bodyPr wrap="square" lIns="0" tIns="0" rIns="0" bIns="0" rtlCol="0"/>
            <a:lstStyle/>
            <a:p>
              <a:endParaRPr/>
            </a:p>
          </p:txBody>
        </p:sp>
        <p:sp>
          <p:nvSpPr>
            <p:cNvPr id="23" name="object 16"/>
            <p:cNvSpPr/>
            <p:nvPr/>
          </p:nvSpPr>
          <p:spPr>
            <a:xfrm>
              <a:off x="0" y="0"/>
              <a:ext cx="5133340" cy="2953385"/>
            </a:xfrm>
            <a:custGeom>
              <a:avLst/>
              <a:gdLst/>
              <a:ahLst/>
              <a:cxnLst/>
              <a:rect l="l" t="t" r="r" b="b"/>
              <a:pathLst>
                <a:path w="5133340" h="2953385">
                  <a:moveTo>
                    <a:pt x="0" y="2953275"/>
                  </a:moveTo>
                  <a:lnTo>
                    <a:pt x="5133077" y="0"/>
                  </a:lnTo>
                </a:path>
              </a:pathLst>
            </a:custGeom>
            <a:ln w="10872">
              <a:solidFill>
                <a:srgbClr val="28285B"/>
              </a:solidFill>
            </a:ln>
          </p:spPr>
          <p:txBody>
            <a:bodyPr wrap="square" lIns="0" tIns="0" rIns="0" bIns="0" rtlCol="0"/>
            <a:lstStyle/>
            <a:p>
              <a:endParaRPr/>
            </a:p>
          </p:txBody>
        </p:sp>
        <p:sp>
          <p:nvSpPr>
            <p:cNvPr id="24" name="object 17"/>
            <p:cNvSpPr/>
            <p:nvPr/>
          </p:nvSpPr>
          <p:spPr>
            <a:xfrm>
              <a:off x="0" y="0"/>
              <a:ext cx="10528935" cy="6067425"/>
            </a:xfrm>
            <a:custGeom>
              <a:avLst/>
              <a:gdLst/>
              <a:ahLst/>
              <a:cxnLst/>
              <a:rect l="l" t="t" r="r" b="b"/>
              <a:pathLst>
                <a:path w="10528935" h="6067425">
                  <a:moveTo>
                    <a:pt x="5285289" y="0"/>
                  </a:moveTo>
                  <a:lnTo>
                    <a:pt x="10528499" y="2975866"/>
                  </a:lnTo>
                  <a:lnTo>
                    <a:pt x="5208665" y="6067113"/>
                  </a:lnTo>
                  <a:lnTo>
                    <a:pt x="0" y="2998995"/>
                  </a:lnTo>
                </a:path>
              </a:pathLst>
            </a:custGeom>
            <a:ln w="10872">
              <a:solidFill>
                <a:srgbClr val="28285B"/>
              </a:solidFill>
            </a:ln>
          </p:spPr>
          <p:txBody>
            <a:bodyPr wrap="square" lIns="0" tIns="0" rIns="0" bIns="0" rtlCol="0"/>
            <a:lstStyle/>
            <a:p>
              <a:endParaRPr/>
            </a:p>
          </p:txBody>
        </p:sp>
        <p:sp>
          <p:nvSpPr>
            <p:cNvPr id="25" name="object 18"/>
            <p:cNvSpPr/>
            <p:nvPr/>
          </p:nvSpPr>
          <p:spPr>
            <a:xfrm>
              <a:off x="5309949" y="0"/>
              <a:ext cx="5231765" cy="9123680"/>
            </a:xfrm>
            <a:custGeom>
              <a:avLst/>
              <a:gdLst/>
              <a:ahLst/>
              <a:cxnLst/>
              <a:rect l="l" t="t" r="r" b="b"/>
              <a:pathLst>
                <a:path w="5231765" h="9123680">
                  <a:moveTo>
                    <a:pt x="5231733" y="9123112"/>
                  </a:moveTo>
                  <a:lnTo>
                    <a:pt x="5231733" y="3020545"/>
                  </a:lnTo>
                  <a:lnTo>
                    <a:pt x="0" y="0"/>
                  </a:lnTo>
                </a:path>
              </a:pathLst>
            </a:custGeom>
            <a:ln w="10872">
              <a:solidFill>
                <a:srgbClr val="0870B7"/>
              </a:solidFill>
            </a:ln>
          </p:spPr>
          <p:txBody>
            <a:bodyPr wrap="square" lIns="0" tIns="0" rIns="0" bIns="0" rtlCol="0"/>
            <a:lstStyle/>
            <a:p>
              <a:endParaRPr/>
            </a:p>
          </p:txBody>
        </p:sp>
        <p:sp>
          <p:nvSpPr>
            <p:cNvPr id="26" name="object 19"/>
            <p:cNvSpPr/>
            <p:nvPr/>
          </p:nvSpPr>
          <p:spPr>
            <a:xfrm>
              <a:off x="0" y="0"/>
              <a:ext cx="5203825" cy="3004820"/>
            </a:xfrm>
            <a:custGeom>
              <a:avLst/>
              <a:gdLst/>
              <a:ahLst/>
              <a:cxnLst/>
              <a:rect l="l" t="t" r="r" b="b"/>
              <a:pathLst>
                <a:path w="5203825" h="3004820">
                  <a:moveTo>
                    <a:pt x="5203486" y="0"/>
                  </a:moveTo>
                  <a:lnTo>
                    <a:pt x="0" y="3004230"/>
                  </a:lnTo>
                </a:path>
              </a:pathLst>
            </a:custGeom>
            <a:ln w="10872">
              <a:solidFill>
                <a:srgbClr val="0870B7"/>
              </a:solidFill>
            </a:ln>
          </p:spPr>
          <p:txBody>
            <a:bodyPr wrap="square" lIns="0" tIns="0" rIns="0" bIns="0" rtlCol="0"/>
            <a:lstStyle/>
            <a:p>
              <a:endParaRPr/>
            </a:p>
          </p:txBody>
        </p:sp>
        <p:sp>
          <p:nvSpPr>
            <p:cNvPr id="27" name="object 20"/>
            <p:cNvSpPr/>
            <p:nvPr/>
          </p:nvSpPr>
          <p:spPr>
            <a:xfrm>
              <a:off x="0" y="9139427"/>
              <a:ext cx="5206365" cy="3006090"/>
            </a:xfrm>
            <a:custGeom>
              <a:avLst/>
              <a:gdLst/>
              <a:ahLst/>
              <a:cxnLst/>
              <a:rect l="l" t="t" r="r" b="b"/>
              <a:pathLst>
                <a:path w="5206365" h="3006090">
                  <a:moveTo>
                    <a:pt x="0" y="0"/>
                  </a:moveTo>
                  <a:lnTo>
                    <a:pt x="5205992" y="3005666"/>
                  </a:lnTo>
                </a:path>
              </a:pathLst>
            </a:custGeom>
            <a:ln w="10872">
              <a:solidFill>
                <a:srgbClr val="0870B7"/>
              </a:solidFill>
            </a:ln>
          </p:spPr>
          <p:txBody>
            <a:bodyPr wrap="square" lIns="0" tIns="0" rIns="0" bIns="0" rtlCol="0"/>
            <a:lstStyle/>
            <a:p>
              <a:endParaRPr/>
            </a:p>
          </p:txBody>
        </p:sp>
        <p:sp>
          <p:nvSpPr>
            <p:cNvPr id="28" name="object 21"/>
            <p:cNvSpPr/>
            <p:nvPr/>
          </p:nvSpPr>
          <p:spPr>
            <a:xfrm>
              <a:off x="5307444" y="9123113"/>
              <a:ext cx="5234305" cy="3022600"/>
            </a:xfrm>
            <a:custGeom>
              <a:avLst/>
              <a:gdLst/>
              <a:ahLst/>
              <a:cxnLst/>
              <a:rect l="l" t="t" r="r" b="b"/>
              <a:pathLst>
                <a:path w="5234305" h="3022600">
                  <a:moveTo>
                    <a:pt x="0" y="3021980"/>
                  </a:moveTo>
                  <a:lnTo>
                    <a:pt x="5234238" y="0"/>
                  </a:lnTo>
                </a:path>
              </a:pathLst>
            </a:custGeom>
            <a:ln w="10872">
              <a:solidFill>
                <a:srgbClr val="0870B7"/>
              </a:solidFill>
            </a:ln>
          </p:spPr>
          <p:txBody>
            <a:bodyPr wrap="square" lIns="0" tIns="0" rIns="0" bIns="0" rtlCol="0"/>
            <a:lstStyle/>
            <a:p>
              <a:endParaRPr/>
            </a:p>
          </p:txBody>
        </p:sp>
        <p:sp>
          <p:nvSpPr>
            <p:cNvPr id="29" name="object 22"/>
            <p:cNvSpPr/>
            <p:nvPr/>
          </p:nvSpPr>
          <p:spPr>
            <a:xfrm>
              <a:off x="5259995" y="6030871"/>
              <a:ext cx="0" cy="6114415"/>
            </a:xfrm>
            <a:custGeom>
              <a:avLst/>
              <a:gdLst/>
              <a:ahLst/>
              <a:cxnLst/>
              <a:rect l="l" t="t" r="r" b="b"/>
              <a:pathLst>
                <a:path h="6114415">
                  <a:moveTo>
                    <a:pt x="0" y="0"/>
                  </a:moveTo>
                  <a:lnTo>
                    <a:pt x="0" y="6114223"/>
                  </a:lnTo>
                </a:path>
              </a:pathLst>
            </a:custGeom>
            <a:ln w="10872">
              <a:solidFill>
                <a:srgbClr val="0870B7"/>
              </a:solidFill>
            </a:ln>
          </p:spPr>
          <p:txBody>
            <a:bodyPr wrap="square" lIns="0" tIns="0" rIns="0" bIns="0" rtlCol="0"/>
            <a:lstStyle/>
            <a:p>
              <a:endParaRPr/>
            </a:p>
          </p:txBody>
        </p:sp>
        <p:sp>
          <p:nvSpPr>
            <p:cNvPr id="30" name="object 27"/>
            <p:cNvSpPr/>
            <p:nvPr/>
          </p:nvSpPr>
          <p:spPr>
            <a:xfrm>
              <a:off x="8741858" y="11207296"/>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grpSp>
      <p:sp>
        <p:nvSpPr>
          <p:cNvPr id="7" name="Rectángulo 6"/>
          <p:cNvSpPr/>
          <p:nvPr userDrawn="1"/>
        </p:nvSpPr>
        <p:spPr>
          <a:xfrm>
            <a:off x="-158750" y="-98425"/>
            <a:ext cx="20421600" cy="12245975"/>
          </a:xfrm>
          <a:prstGeom prst="rect">
            <a:avLst/>
          </a:prstGeom>
          <a:solidFill>
            <a:schemeClr val="bg1">
              <a:alpha val="9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a:t>v</a:t>
            </a:r>
            <a:endParaRPr lang="en-US"/>
          </a:p>
        </p:txBody>
      </p:sp>
      <p:sp>
        <p:nvSpPr>
          <p:cNvPr id="2" name="Marcador de título 1"/>
          <p:cNvSpPr>
            <a:spLocks noGrp="1"/>
          </p:cNvSpPr>
          <p:nvPr>
            <p:ph type="title"/>
          </p:nvPr>
        </p:nvSpPr>
        <p:spPr>
          <a:xfrm>
            <a:off x="1382713" y="1211683"/>
            <a:ext cx="17338675" cy="1782341"/>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p:cNvSpPr>
            <a:spLocks noGrp="1"/>
          </p:cNvSpPr>
          <p:nvPr>
            <p:ph type="dt" sz="half" idx="2"/>
          </p:nvPr>
        </p:nvSpPr>
        <p:spPr>
          <a:xfrm>
            <a:off x="1382713" y="11258550"/>
            <a:ext cx="4522787" cy="647700"/>
          </a:xfrm>
          <a:prstGeom prst="rect">
            <a:avLst/>
          </a:prstGeom>
        </p:spPr>
        <p:txBody>
          <a:bodyPr vert="horz" lIns="91440" tIns="45720" rIns="91440" bIns="45720" rtlCol="0" anchor="ctr"/>
          <a:lstStyle>
            <a:lvl1pPr algn="l">
              <a:defRPr sz="1200">
                <a:solidFill>
                  <a:schemeClr val="tx1">
                    <a:tint val="75000"/>
                  </a:schemeClr>
                </a:solidFill>
              </a:defRPr>
            </a:lvl1pPr>
          </a:lstStyle>
          <a:p>
            <a:fld id="{F15BE953-DEDE-0D49-BABA-174565CF85C6}" type="datetimeFigureOut">
              <a:rPr lang="es-CO" smtClean="0"/>
              <a:t>9/03/2025</a:t>
            </a:fld>
            <a:endParaRPr lang="es-CO"/>
          </a:p>
        </p:txBody>
      </p:sp>
      <p:sp>
        <p:nvSpPr>
          <p:cNvPr id="5" name="Marcador de pie de página 4"/>
          <p:cNvSpPr>
            <a:spLocks noGrp="1"/>
          </p:cNvSpPr>
          <p:nvPr>
            <p:ph type="ftr" sz="quarter" idx="3"/>
          </p:nvPr>
        </p:nvSpPr>
        <p:spPr>
          <a:xfrm>
            <a:off x="6659563" y="11258550"/>
            <a:ext cx="6784975" cy="64770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p:cNvSpPr>
            <a:spLocks noGrp="1"/>
          </p:cNvSpPr>
          <p:nvPr>
            <p:ph type="sldNum" sz="quarter" idx="4"/>
          </p:nvPr>
        </p:nvSpPr>
        <p:spPr>
          <a:xfrm>
            <a:off x="14198600" y="11258550"/>
            <a:ext cx="4522788" cy="647700"/>
          </a:xfrm>
          <a:prstGeom prst="rect">
            <a:avLst/>
          </a:prstGeom>
        </p:spPr>
        <p:txBody>
          <a:bodyPr vert="horz" lIns="91440" tIns="45720" rIns="91440" bIns="45720" rtlCol="0" anchor="ctr"/>
          <a:lstStyle>
            <a:lvl1pPr algn="r">
              <a:defRPr sz="1200">
                <a:solidFill>
                  <a:schemeClr val="tx1">
                    <a:tint val="75000"/>
                  </a:schemeClr>
                </a:solidFill>
              </a:defRPr>
            </a:lvl1pPr>
          </a:lstStyle>
          <a:p>
            <a:fld id="{F5ACD650-0B9B-FA46-A913-5A1058FDC3E9}" type="slidenum">
              <a:rPr lang="es-CO" smtClean="0"/>
              <a:t>‹#›</a:t>
            </a:fld>
            <a:endParaRPr lang="es-CO"/>
          </a:p>
        </p:txBody>
      </p:sp>
      <p:grpSp>
        <p:nvGrpSpPr>
          <p:cNvPr id="31" name="Grupo 30"/>
          <p:cNvGrpSpPr/>
          <p:nvPr userDrawn="1"/>
        </p:nvGrpSpPr>
        <p:grpSpPr>
          <a:xfrm>
            <a:off x="16389774" y="206375"/>
            <a:ext cx="743727" cy="859515"/>
            <a:chOff x="16389774" y="706727"/>
            <a:chExt cx="743727" cy="859515"/>
          </a:xfrm>
        </p:grpSpPr>
        <p:sp>
          <p:nvSpPr>
            <p:cNvPr id="32" name="object 30"/>
            <p:cNvSpPr/>
            <p:nvPr/>
          </p:nvSpPr>
          <p:spPr>
            <a:xfrm>
              <a:off x="16389774" y="113620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59999"/>
              </a:srgbClr>
            </a:solidFill>
          </p:spPr>
          <p:txBody>
            <a:bodyPr wrap="square" lIns="0" tIns="0" rIns="0" bIns="0" rtlCol="0"/>
            <a:lstStyle/>
            <a:p>
              <a:endParaRPr/>
            </a:p>
          </p:txBody>
        </p:sp>
        <p:sp>
          <p:nvSpPr>
            <p:cNvPr id="33" name="object 31"/>
            <p:cNvSpPr/>
            <p:nvPr/>
          </p:nvSpPr>
          <p:spPr>
            <a:xfrm>
              <a:off x="16389774" y="113620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4" name="object 32"/>
            <p:cNvSpPr/>
            <p:nvPr/>
          </p:nvSpPr>
          <p:spPr>
            <a:xfrm>
              <a:off x="16389774" y="989678"/>
              <a:ext cx="742950" cy="429895"/>
            </a:xfrm>
            <a:custGeom>
              <a:avLst/>
              <a:gdLst/>
              <a:ahLst/>
              <a:cxnLst/>
              <a:rect l="l" t="t" r="r" b="b"/>
              <a:pathLst>
                <a:path w="742950" h="429894">
                  <a:moveTo>
                    <a:pt x="368865" y="0"/>
                  </a:moveTo>
                  <a:lnTo>
                    <a:pt x="0" y="212229"/>
                  </a:lnTo>
                  <a:lnTo>
                    <a:pt x="368865" y="429492"/>
                  </a:lnTo>
                  <a:lnTo>
                    <a:pt x="742764" y="212229"/>
                  </a:lnTo>
                  <a:lnTo>
                    <a:pt x="368865" y="0"/>
                  </a:lnTo>
                  <a:close/>
                </a:path>
              </a:pathLst>
            </a:custGeom>
            <a:solidFill>
              <a:srgbClr val="2BAAE1">
                <a:alpha val="39999"/>
              </a:srgbClr>
            </a:solidFill>
          </p:spPr>
          <p:txBody>
            <a:bodyPr wrap="square" lIns="0" tIns="0" rIns="0" bIns="0" rtlCol="0"/>
            <a:lstStyle/>
            <a:p>
              <a:endParaRPr/>
            </a:p>
          </p:txBody>
        </p:sp>
        <p:sp>
          <p:nvSpPr>
            <p:cNvPr id="35" name="object 33"/>
            <p:cNvSpPr/>
            <p:nvPr/>
          </p:nvSpPr>
          <p:spPr>
            <a:xfrm>
              <a:off x="16389774" y="989678"/>
              <a:ext cx="742950" cy="429895"/>
            </a:xfrm>
            <a:custGeom>
              <a:avLst/>
              <a:gdLst/>
              <a:ahLst/>
              <a:cxnLst/>
              <a:rect l="l" t="t" r="r" b="b"/>
              <a:pathLst>
                <a:path w="742950" h="429894">
                  <a:moveTo>
                    <a:pt x="0" y="212229"/>
                  </a:moveTo>
                  <a:lnTo>
                    <a:pt x="368865" y="0"/>
                  </a:lnTo>
                  <a:lnTo>
                    <a:pt x="742764" y="212229"/>
                  </a:lnTo>
                  <a:lnTo>
                    <a:pt x="368865" y="429492"/>
                  </a:lnTo>
                  <a:lnTo>
                    <a:pt x="0" y="212229"/>
                  </a:lnTo>
                  <a:close/>
                </a:path>
              </a:pathLst>
            </a:custGeom>
            <a:ln w="10872">
              <a:solidFill>
                <a:srgbClr val="28285B"/>
              </a:solidFill>
            </a:ln>
          </p:spPr>
          <p:txBody>
            <a:bodyPr wrap="square" lIns="0" tIns="0" rIns="0" bIns="0" rtlCol="0"/>
            <a:lstStyle/>
            <a:p>
              <a:endParaRPr/>
            </a:p>
          </p:txBody>
        </p:sp>
        <p:sp>
          <p:nvSpPr>
            <p:cNvPr id="36" name="object 34"/>
            <p:cNvSpPr/>
            <p:nvPr/>
          </p:nvSpPr>
          <p:spPr>
            <a:xfrm>
              <a:off x="16389774" y="848202"/>
              <a:ext cx="742950" cy="429895"/>
            </a:xfrm>
            <a:custGeom>
              <a:avLst/>
              <a:gdLst/>
              <a:ahLst/>
              <a:cxnLst/>
              <a:rect l="l" t="t" r="r" b="b"/>
              <a:pathLst>
                <a:path w="742950" h="429894">
                  <a:moveTo>
                    <a:pt x="368865" y="0"/>
                  </a:moveTo>
                  <a:lnTo>
                    <a:pt x="0" y="212218"/>
                  </a:lnTo>
                  <a:lnTo>
                    <a:pt x="368865" y="429492"/>
                  </a:lnTo>
                  <a:lnTo>
                    <a:pt x="742764" y="212218"/>
                  </a:lnTo>
                  <a:lnTo>
                    <a:pt x="368865" y="0"/>
                  </a:lnTo>
                  <a:close/>
                </a:path>
              </a:pathLst>
            </a:custGeom>
            <a:solidFill>
              <a:srgbClr val="2BAAE1">
                <a:alpha val="25000"/>
              </a:srgbClr>
            </a:solidFill>
          </p:spPr>
          <p:txBody>
            <a:bodyPr wrap="square" lIns="0" tIns="0" rIns="0" bIns="0" rtlCol="0"/>
            <a:lstStyle/>
            <a:p>
              <a:endParaRPr/>
            </a:p>
          </p:txBody>
        </p:sp>
        <p:sp>
          <p:nvSpPr>
            <p:cNvPr id="37" name="object 35"/>
            <p:cNvSpPr/>
            <p:nvPr/>
          </p:nvSpPr>
          <p:spPr>
            <a:xfrm>
              <a:off x="16389774" y="848202"/>
              <a:ext cx="742950" cy="429895"/>
            </a:xfrm>
            <a:custGeom>
              <a:avLst/>
              <a:gdLst/>
              <a:ahLst/>
              <a:cxnLst/>
              <a:rect l="l" t="t" r="r" b="b"/>
              <a:pathLst>
                <a:path w="742950" h="429894">
                  <a:moveTo>
                    <a:pt x="0" y="212218"/>
                  </a:moveTo>
                  <a:lnTo>
                    <a:pt x="368865" y="0"/>
                  </a:lnTo>
                  <a:lnTo>
                    <a:pt x="742764" y="212218"/>
                  </a:lnTo>
                  <a:lnTo>
                    <a:pt x="368865" y="429492"/>
                  </a:lnTo>
                  <a:lnTo>
                    <a:pt x="0" y="212218"/>
                  </a:lnTo>
                  <a:close/>
                </a:path>
              </a:pathLst>
            </a:custGeom>
            <a:ln w="10872">
              <a:solidFill>
                <a:srgbClr val="28285B"/>
              </a:solidFill>
            </a:ln>
          </p:spPr>
          <p:txBody>
            <a:bodyPr wrap="square" lIns="0" tIns="0" rIns="0" bIns="0" rtlCol="0"/>
            <a:lstStyle/>
            <a:p>
              <a:endParaRPr/>
            </a:p>
          </p:txBody>
        </p:sp>
        <p:sp>
          <p:nvSpPr>
            <p:cNvPr id="38" name="object 36"/>
            <p:cNvSpPr/>
            <p:nvPr/>
          </p:nvSpPr>
          <p:spPr>
            <a:xfrm>
              <a:off x="16389779" y="1348438"/>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39" name="object 37"/>
            <p:cNvSpPr/>
            <p:nvPr/>
          </p:nvSpPr>
          <p:spPr>
            <a:xfrm>
              <a:off x="16389779" y="1060421"/>
              <a:ext cx="742950" cy="217804"/>
            </a:xfrm>
            <a:custGeom>
              <a:avLst/>
              <a:gdLst/>
              <a:ahLst/>
              <a:cxnLst/>
              <a:rect l="l" t="t" r="r" b="b"/>
              <a:pathLst>
                <a:path w="742950" h="217805">
                  <a:moveTo>
                    <a:pt x="742764" y="0"/>
                  </a:moveTo>
                  <a:lnTo>
                    <a:pt x="368854" y="217274"/>
                  </a:lnTo>
                  <a:lnTo>
                    <a:pt x="0" y="0"/>
                  </a:lnTo>
                </a:path>
              </a:pathLst>
            </a:custGeom>
            <a:ln w="10872">
              <a:solidFill>
                <a:srgbClr val="0870B7"/>
              </a:solidFill>
            </a:ln>
          </p:spPr>
          <p:txBody>
            <a:bodyPr wrap="square" lIns="0" tIns="0" rIns="0" bIns="0" rtlCol="0"/>
            <a:lstStyle/>
            <a:p>
              <a:endParaRPr/>
            </a:p>
          </p:txBody>
        </p:sp>
        <p:sp>
          <p:nvSpPr>
            <p:cNvPr id="40" name="object 38"/>
            <p:cNvSpPr/>
            <p:nvPr/>
          </p:nvSpPr>
          <p:spPr>
            <a:xfrm>
              <a:off x="16389779" y="1201907"/>
              <a:ext cx="742950" cy="217804"/>
            </a:xfrm>
            <a:custGeom>
              <a:avLst/>
              <a:gdLst/>
              <a:ahLst/>
              <a:cxnLst/>
              <a:rect l="l" t="t" r="r" b="b"/>
              <a:pathLst>
                <a:path w="742950" h="217805">
                  <a:moveTo>
                    <a:pt x="742764" y="0"/>
                  </a:moveTo>
                  <a:lnTo>
                    <a:pt x="368854" y="217263"/>
                  </a:lnTo>
                  <a:lnTo>
                    <a:pt x="0" y="0"/>
                  </a:lnTo>
                </a:path>
              </a:pathLst>
            </a:custGeom>
            <a:ln w="10872">
              <a:solidFill>
                <a:srgbClr val="0870B7"/>
              </a:solidFill>
            </a:ln>
          </p:spPr>
          <p:txBody>
            <a:bodyPr wrap="square" lIns="0" tIns="0" rIns="0" bIns="0" rtlCol="0"/>
            <a:lstStyle/>
            <a:p>
              <a:endParaRPr/>
            </a:p>
          </p:txBody>
        </p:sp>
        <p:sp>
          <p:nvSpPr>
            <p:cNvPr id="41" name="object 39"/>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0870B7"/>
              </a:solidFill>
            </a:ln>
          </p:spPr>
          <p:txBody>
            <a:bodyPr wrap="square" lIns="0" tIns="0" rIns="0" bIns="0" rtlCol="0"/>
            <a:lstStyle/>
            <a:p>
              <a:endParaRPr/>
            </a:p>
          </p:txBody>
        </p:sp>
        <p:sp>
          <p:nvSpPr>
            <p:cNvPr id="42" name="object 40"/>
            <p:cNvSpPr/>
            <p:nvPr/>
          </p:nvSpPr>
          <p:spPr>
            <a:xfrm>
              <a:off x="16389774" y="706727"/>
              <a:ext cx="742950" cy="429895"/>
            </a:xfrm>
            <a:custGeom>
              <a:avLst/>
              <a:gdLst/>
              <a:ahLst/>
              <a:cxnLst/>
              <a:rect l="l" t="t" r="r" b="b"/>
              <a:pathLst>
                <a:path w="742950" h="429894">
                  <a:moveTo>
                    <a:pt x="368865" y="0"/>
                  </a:moveTo>
                  <a:lnTo>
                    <a:pt x="0" y="212218"/>
                  </a:lnTo>
                  <a:lnTo>
                    <a:pt x="368865" y="429481"/>
                  </a:lnTo>
                  <a:lnTo>
                    <a:pt x="742764" y="212218"/>
                  </a:lnTo>
                  <a:lnTo>
                    <a:pt x="368865" y="0"/>
                  </a:lnTo>
                  <a:close/>
                </a:path>
              </a:pathLst>
            </a:custGeom>
            <a:solidFill>
              <a:srgbClr val="2BAAE1">
                <a:alpha val="9999"/>
              </a:srgbClr>
            </a:solidFill>
          </p:spPr>
          <p:txBody>
            <a:bodyPr wrap="square" lIns="0" tIns="0" rIns="0" bIns="0" rtlCol="0"/>
            <a:lstStyle/>
            <a:p>
              <a:endParaRPr/>
            </a:p>
          </p:txBody>
        </p:sp>
        <p:sp>
          <p:nvSpPr>
            <p:cNvPr id="43" name="object 41"/>
            <p:cNvSpPr/>
            <p:nvPr/>
          </p:nvSpPr>
          <p:spPr>
            <a:xfrm>
              <a:off x="16389774" y="706727"/>
              <a:ext cx="742950" cy="429895"/>
            </a:xfrm>
            <a:custGeom>
              <a:avLst/>
              <a:gdLst/>
              <a:ahLst/>
              <a:cxnLst/>
              <a:rect l="l" t="t" r="r" b="b"/>
              <a:pathLst>
                <a:path w="742950" h="429894">
                  <a:moveTo>
                    <a:pt x="0" y="212218"/>
                  </a:moveTo>
                  <a:lnTo>
                    <a:pt x="368865" y="0"/>
                  </a:lnTo>
                  <a:lnTo>
                    <a:pt x="742764" y="212218"/>
                  </a:lnTo>
                  <a:lnTo>
                    <a:pt x="368865" y="429481"/>
                  </a:lnTo>
                  <a:lnTo>
                    <a:pt x="0" y="212218"/>
                  </a:lnTo>
                  <a:close/>
                </a:path>
              </a:pathLst>
            </a:custGeom>
            <a:ln w="10872">
              <a:solidFill>
                <a:srgbClr val="28285B"/>
              </a:solidFill>
            </a:ln>
          </p:spPr>
          <p:txBody>
            <a:bodyPr wrap="square" lIns="0" tIns="0" rIns="0" bIns="0" rtlCol="0"/>
            <a:lstStyle/>
            <a:p>
              <a:endParaRPr/>
            </a:p>
          </p:txBody>
        </p:sp>
        <p:sp>
          <p:nvSpPr>
            <p:cNvPr id="44" name="object 42"/>
            <p:cNvSpPr/>
            <p:nvPr/>
          </p:nvSpPr>
          <p:spPr>
            <a:xfrm>
              <a:off x="16390551" y="707621"/>
              <a:ext cx="742950" cy="857885"/>
            </a:xfrm>
            <a:custGeom>
              <a:avLst/>
              <a:gdLst/>
              <a:ahLst/>
              <a:cxnLst/>
              <a:rect l="l" t="t" r="r" b="b"/>
              <a:pathLst>
                <a:path w="742950" h="857885">
                  <a:moveTo>
                    <a:pt x="742916" y="643385"/>
                  </a:moveTo>
                  <a:lnTo>
                    <a:pt x="742916" y="214469"/>
                  </a:lnTo>
                  <a:lnTo>
                    <a:pt x="371463" y="0"/>
                  </a:lnTo>
                  <a:lnTo>
                    <a:pt x="0" y="214469"/>
                  </a:lnTo>
                  <a:lnTo>
                    <a:pt x="0" y="643385"/>
                  </a:lnTo>
                  <a:lnTo>
                    <a:pt x="371463" y="857854"/>
                  </a:lnTo>
                  <a:lnTo>
                    <a:pt x="742916" y="643385"/>
                  </a:lnTo>
                  <a:close/>
                </a:path>
              </a:pathLst>
            </a:custGeom>
            <a:ln w="10872">
              <a:solidFill>
                <a:srgbClr val="0870B7"/>
              </a:solidFill>
            </a:ln>
          </p:spPr>
          <p:txBody>
            <a:bodyPr wrap="square" lIns="0" tIns="0" rIns="0" bIns="0" rtlCol="0"/>
            <a:lstStyle/>
            <a:p>
              <a:endParaRPr/>
            </a:p>
          </p:txBody>
        </p:sp>
        <p:sp>
          <p:nvSpPr>
            <p:cNvPr id="45" name="object 43"/>
            <p:cNvSpPr/>
            <p:nvPr/>
          </p:nvSpPr>
          <p:spPr>
            <a:xfrm>
              <a:off x="16762235" y="1133664"/>
              <a:ext cx="0" cy="430530"/>
            </a:xfrm>
            <a:custGeom>
              <a:avLst/>
              <a:gdLst/>
              <a:ahLst/>
              <a:cxnLst/>
              <a:rect l="l" t="t" r="r" b="b"/>
              <a:pathLst>
                <a:path h="430530">
                  <a:moveTo>
                    <a:pt x="0" y="0"/>
                  </a:moveTo>
                  <a:lnTo>
                    <a:pt x="0" y="430416"/>
                  </a:lnTo>
                </a:path>
              </a:pathLst>
            </a:custGeom>
            <a:ln w="10872">
              <a:solidFill>
                <a:srgbClr val="0870B7"/>
              </a:solidFill>
            </a:ln>
          </p:spPr>
          <p:txBody>
            <a:bodyPr wrap="square" lIns="0" tIns="0" rIns="0" bIns="0" rtlCol="0"/>
            <a:lstStyle/>
            <a:p>
              <a:endParaRPr/>
            </a:p>
          </p:txBody>
        </p:sp>
      </p:grpSp>
      <p:sp>
        <p:nvSpPr>
          <p:cNvPr id="46" name="object 45"/>
          <p:cNvSpPr/>
          <p:nvPr userDrawn="1"/>
        </p:nvSpPr>
        <p:spPr>
          <a:xfrm>
            <a:off x="9155031" y="619562"/>
            <a:ext cx="6980555" cy="0"/>
          </a:xfrm>
          <a:custGeom>
            <a:avLst/>
            <a:gdLst/>
            <a:ahLst/>
            <a:cxnLst/>
            <a:rect l="l" t="t" r="r" b="b"/>
            <a:pathLst>
              <a:path w="6980555">
                <a:moveTo>
                  <a:pt x="0" y="0"/>
                </a:moveTo>
                <a:lnTo>
                  <a:pt x="6980439" y="0"/>
                </a:lnTo>
              </a:path>
            </a:pathLst>
          </a:custGeom>
          <a:ln w="10872">
            <a:solidFill>
              <a:srgbClr val="2BAAE1"/>
            </a:solidFill>
          </a:ln>
        </p:spPr>
        <p:txBody>
          <a:bodyPr wrap="square" lIns="0" tIns="0" rIns="0" bIns="0" rtlCol="0"/>
          <a:lstStyle/>
          <a:p>
            <a:endParaRPr/>
          </a:p>
        </p:txBody>
      </p:sp>
      <p:pic>
        <p:nvPicPr>
          <p:cNvPr id="47" name="Gráfico 46"/>
          <p:cNvPicPr>
            <a:picLocks noChangeAspect="1"/>
          </p:cNvPicPr>
          <p:nvPr userDrawn="1"/>
        </p:nvPicPr>
        <p:blipFill>
          <a:blip r:embed="rId15">
            <a:extLst>
              <a:ext uri="{96DAC541-7B7A-43D3-8B79-37D633B846F1}">
                <asvg:svgBlip xmlns:asvg="http://schemas.microsoft.com/office/drawing/2016/SVG/main" r:embed="rId16"/>
              </a:ext>
            </a:extLst>
          </a:blip>
          <a:stretch>
            <a:fillRect/>
          </a:stretch>
        </p:blipFill>
        <p:spPr>
          <a:xfrm>
            <a:off x="17386912" y="239423"/>
            <a:ext cx="2406325" cy="777654"/>
          </a:xfrm>
          <a:prstGeom prst="rect">
            <a:avLst/>
          </a:prstGeom>
        </p:spPr>
      </p:pic>
      <p:sp>
        <p:nvSpPr>
          <p:cNvPr id="48" name="bk object 16"/>
          <p:cNvSpPr/>
          <p:nvPr userDrawn="1"/>
        </p:nvSpPr>
        <p:spPr>
          <a:xfrm>
            <a:off x="17221967" y="11179175"/>
            <a:ext cx="2076450" cy="0"/>
          </a:xfrm>
          <a:custGeom>
            <a:avLst/>
            <a:gdLst/>
            <a:ahLst/>
            <a:cxnLst/>
            <a:rect l="l" t="t" r="r" b="b"/>
            <a:pathLst>
              <a:path w="2076450">
                <a:moveTo>
                  <a:pt x="0" y="0"/>
                </a:moveTo>
                <a:lnTo>
                  <a:pt x="2076050" y="0"/>
                </a:lnTo>
              </a:path>
            </a:pathLst>
          </a:custGeom>
          <a:ln w="21713">
            <a:solidFill>
              <a:srgbClr val="009ABA"/>
            </a:solidFill>
          </a:ln>
        </p:spPr>
        <p:txBody>
          <a:bodyPr wrap="square" lIns="0" tIns="0" rIns="0" bIns="0" rtlCol="0"/>
          <a:lstStyle/>
          <a:p>
            <a:endParaRPr/>
          </a:p>
        </p:txBody>
      </p:sp>
      <p:sp>
        <p:nvSpPr>
          <p:cNvPr id="49" name="bk object 17"/>
          <p:cNvSpPr/>
          <p:nvPr userDrawn="1"/>
        </p:nvSpPr>
        <p:spPr>
          <a:xfrm>
            <a:off x="15140044" y="11179175"/>
            <a:ext cx="2076450" cy="0"/>
          </a:xfrm>
          <a:custGeom>
            <a:avLst/>
            <a:gdLst/>
            <a:ahLst/>
            <a:cxnLst/>
            <a:rect l="l" t="t" r="r" b="b"/>
            <a:pathLst>
              <a:path w="2076450">
                <a:moveTo>
                  <a:pt x="0" y="0"/>
                </a:moveTo>
                <a:lnTo>
                  <a:pt x="2076050" y="0"/>
                </a:lnTo>
              </a:path>
            </a:pathLst>
          </a:custGeom>
          <a:ln w="21713">
            <a:solidFill>
              <a:srgbClr val="5DB7AB"/>
            </a:solidFill>
          </a:ln>
        </p:spPr>
        <p:txBody>
          <a:bodyPr wrap="square" lIns="0" tIns="0" rIns="0" bIns="0" rtlCol="0"/>
          <a:lstStyle/>
          <a:p>
            <a:endParaRPr/>
          </a:p>
        </p:txBody>
      </p:sp>
      <p:sp>
        <p:nvSpPr>
          <p:cNvPr id="50" name="bk object 18"/>
          <p:cNvSpPr/>
          <p:nvPr userDrawn="1"/>
        </p:nvSpPr>
        <p:spPr>
          <a:xfrm>
            <a:off x="13058113" y="11179175"/>
            <a:ext cx="2076450" cy="0"/>
          </a:xfrm>
          <a:custGeom>
            <a:avLst/>
            <a:gdLst/>
            <a:ahLst/>
            <a:cxnLst/>
            <a:rect l="l" t="t" r="r" b="b"/>
            <a:pathLst>
              <a:path w="2076450">
                <a:moveTo>
                  <a:pt x="0" y="0"/>
                </a:moveTo>
                <a:lnTo>
                  <a:pt x="2076050" y="0"/>
                </a:lnTo>
              </a:path>
            </a:pathLst>
          </a:custGeom>
          <a:ln w="21713">
            <a:solidFill>
              <a:srgbClr val="EA2828"/>
            </a:solidFill>
          </a:ln>
        </p:spPr>
        <p:txBody>
          <a:bodyPr wrap="square" lIns="0" tIns="0" rIns="0" bIns="0" rtlCol="0"/>
          <a:lstStyle/>
          <a:p>
            <a:endParaRPr/>
          </a:p>
        </p:txBody>
      </p:sp>
      <p:sp>
        <p:nvSpPr>
          <p:cNvPr id="51" name="bk object 19"/>
          <p:cNvSpPr/>
          <p:nvPr userDrawn="1"/>
        </p:nvSpPr>
        <p:spPr>
          <a:xfrm>
            <a:off x="10976191" y="11179175"/>
            <a:ext cx="2076450" cy="0"/>
          </a:xfrm>
          <a:custGeom>
            <a:avLst/>
            <a:gdLst/>
            <a:ahLst/>
            <a:cxnLst/>
            <a:rect l="l" t="t" r="r" b="b"/>
            <a:pathLst>
              <a:path w="2076450">
                <a:moveTo>
                  <a:pt x="0" y="0"/>
                </a:moveTo>
                <a:lnTo>
                  <a:pt x="2076050" y="0"/>
                </a:lnTo>
              </a:path>
            </a:pathLst>
          </a:custGeom>
          <a:ln w="21713">
            <a:solidFill>
              <a:srgbClr val="FF5136"/>
            </a:solidFill>
          </a:ln>
        </p:spPr>
        <p:txBody>
          <a:bodyPr wrap="square" lIns="0" tIns="0" rIns="0" bIns="0" rtlCol="0"/>
          <a:lstStyle/>
          <a:p>
            <a:endParaRPr/>
          </a:p>
        </p:txBody>
      </p:sp>
      <p:sp>
        <p:nvSpPr>
          <p:cNvPr id="52" name="bk object 20"/>
          <p:cNvSpPr/>
          <p:nvPr userDrawn="1"/>
        </p:nvSpPr>
        <p:spPr>
          <a:xfrm>
            <a:off x="8894258" y="11179175"/>
            <a:ext cx="2076450" cy="0"/>
          </a:xfrm>
          <a:custGeom>
            <a:avLst/>
            <a:gdLst/>
            <a:ahLst/>
            <a:cxnLst/>
            <a:rect l="l" t="t" r="r" b="b"/>
            <a:pathLst>
              <a:path w="2076450">
                <a:moveTo>
                  <a:pt x="0" y="0"/>
                </a:moveTo>
                <a:lnTo>
                  <a:pt x="2076050" y="0"/>
                </a:lnTo>
              </a:path>
            </a:pathLst>
          </a:custGeom>
          <a:ln w="21713">
            <a:solidFill>
              <a:srgbClr val="F09C29"/>
            </a:solidFill>
          </a:ln>
        </p:spPr>
        <p:txBody>
          <a:bodyPr wrap="square" lIns="0" tIns="0" rIns="0" bIns="0" rtlCol="0"/>
          <a:lstStyle/>
          <a:p>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8" r:id="rId13"/>
  </p:sldLayoutIdLst>
  <p:txStyles>
    <p:title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1382713" y="646113"/>
            <a:ext cx="17338675" cy="2347912"/>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p:cNvSpPr>
            <a:spLocks noGrp="1"/>
          </p:cNvSpPr>
          <p:nvPr>
            <p:ph type="body" idx="1"/>
          </p:nvPr>
        </p:nvSpPr>
        <p:spPr>
          <a:xfrm>
            <a:off x="1382713" y="3233738"/>
            <a:ext cx="17338675" cy="7707312"/>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Lst>
  <p:txStyles>
    <p:titleStyle>
      <a:lvl1pPr algn="l" defTabSz="914400" rtl="0" eaLnBrk="1" latinLnBrk="0" hangingPunct="1">
        <a:lnSpc>
          <a:spcPct val="90000"/>
        </a:lnSpc>
        <a:spcBef>
          <a:spcPct val="0"/>
        </a:spcBef>
        <a:buNone/>
        <a:defRPr sz="4400" b="1" i="0" kern="1200" baseline="0">
          <a:solidFill>
            <a:schemeClr val="accent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imorangedev/proyecto_final_miso/blob/main/Docs/W7%20-%20Diagrama%20de%20despliegue.pn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figma.com/design/OPHanmv4bemlr2ogSRU4ut/Proyecto-final?node-id=1-2&amp;t=MndkvoMtUwHbLtp1-1"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morangedev/proyecto_final_miso/tree/main" TargetMode="External"/><Relationship Id="rId1" Type="http://schemas.openxmlformats.org/officeDocument/2006/relationships/slideLayout" Target="../slideLayouts/slideLayout2.xml"/><Relationship Id="rId5" Type="http://schemas.openxmlformats.org/officeDocument/2006/relationships/hyperlink" Target="https://raw.githubusercontent.com/imorangedev/proyecto_final_miso/refs/heads/main/Experimento/Experimentacion.postman_collection" TargetMode="External"/><Relationship Id="rId4" Type="http://schemas.openxmlformats.org/officeDocument/2006/relationships/hyperlink" Target="https://github.com/imorangedev/proyecto_final_miso/raw/refs/heads/main/Experimento/Curva%20de%20distribucion%20firebase.xls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O">
                <a:cs typeface="Arial"/>
              </a:rPr>
              <a:t>Resultado Experimentación</a:t>
            </a:r>
          </a:p>
        </p:txBody>
      </p:sp>
      <p:sp>
        <p:nvSpPr>
          <p:cNvPr id="3" name="Subtítulo 2"/>
          <p:cNvSpPr>
            <a:spLocks noGrp="1"/>
          </p:cNvSpPr>
          <p:nvPr>
            <p:ph type="subTitle" idx="1"/>
          </p:nvPr>
        </p:nvSpPr>
        <p:spPr/>
        <p:txBody>
          <a:bodyPr vert="horz" lIns="91440" tIns="45720" rIns="91440" bIns="45720" rtlCol="0" anchor="t">
            <a:normAutofit/>
          </a:bodyPr>
          <a:lstStyle/>
          <a:p>
            <a:r>
              <a:rPr lang="es-MX"/>
              <a:t>Semana 7 – Análisis experimentación</a:t>
            </a:r>
            <a:endParaRPr lang=""/>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C0CE6-3D45-FEBF-2581-C1E71429EF1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AE3581B-6788-76F4-70AF-697563D2F7BE}"/>
              </a:ext>
            </a:extLst>
          </p:cNvPr>
          <p:cNvSpPr>
            <a:spLocks noGrp="1"/>
          </p:cNvSpPr>
          <p:nvPr>
            <p:ph type="title"/>
          </p:nvPr>
        </p:nvSpPr>
        <p:spPr>
          <a:xfrm>
            <a:off x="186954" y="673175"/>
            <a:ext cx="15264459" cy="973660"/>
          </a:xfrm>
        </p:spPr>
        <p:txBody>
          <a:bodyPr>
            <a:normAutofit/>
          </a:bodyPr>
          <a:lstStyle/>
          <a:p>
            <a:r>
              <a:rPr lang="es-CO"/>
              <a:t>Experimento #2</a:t>
            </a:r>
            <a:endParaRPr lang="es-ES"/>
          </a:p>
        </p:txBody>
      </p:sp>
      <p:sp>
        <p:nvSpPr>
          <p:cNvPr id="10" name="Título 1">
            <a:extLst>
              <a:ext uri="{FF2B5EF4-FFF2-40B4-BE49-F238E27FC236}">
                <a16:creationId xmlns:a16="http://schemas.microsoft.com/office/drawing/2014/main" id="{EB0940A9-79A7-504B-6C8C-9AC4AAEB4AC3}"/>
              </a:ext>
            </a:extLst>
          </p:cNvPr>
          <p:cNvSpPr txBox="1"/>
          <p:nvPr/>
        </p:nvSpPr>
        <p:spPr>
          <a:xfrm>
            <a:off x="185751" y="1646835"/>
            <a:ext cx="9795491" cy="6608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de tiempo de escalamiento</a:t>
            </a:r>
            <a:endParaRPr lang="es-CO" sz="1800">
              <a:cs typeface="Arial"/>
            </a:endParaRPr>
          </a:p>
        </p:txBody>
      </p:sp>
      <p:sp>
        <p:nvSpPr>
          <p:cNvPr id="5" name="AutoShape 2">
            <a:extLst>
              <a:ext uri="{FF2B5EF4-FFF2-40B4-BE49-F238E27FC236}">
                <a16:creationId xmlns:a16="http://schemas.microsoft.com/office/drawing/2014/main" id="{E2B7F84A-1BDA-FC3D-9266-5F8AD82202F4}"/>
              </a:ext>
            </a:extLst>
          </p:cNvPr>
          <p:cNvSpPr>
            <a:spLocks noChangeAspect="1" noChangeArrowheads="1"/>
          </p:cNvSpPr>
          <p:nvPr/>
        </p:nvSpPr>
        <p:spPr bwMode="auto">
          <a:xfrm>
            <a:off x="8597958" y="5653671"/>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997E1CDA-13DB-9060-DA87-BB7F6F4C133E}"/>
              </a:ext>
            </a:extLst>
          </p:cNvPr>
          <p:cNvSpPr txBox="1"/>
          <p:nvPr/>
        </p:nvSpPr>
        <p:spPr>
          <a:xfrm>
            <a:off x="185890" y="2422358"/>
            <a:ext cx="9795491" cy="85985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marL="342900" indent="-342900" algn="just">
              <a:lnSpc>
                <a:spcPct val="100000"/>
              </a:lnSpc>
              <a:spcAft>
                <a:spcPts val="1200"/>
              </a:spcAft>
              <a:buFont typeface="Arial" panose="020B0604020202020204" pitchFamily="34" charset="0"/>
              <a:buChar char="•"/>
            </a:pPr>
            <a:r>
              <a:rPr lang="es-CO" sz="2400" b="0">
                <a:ea typeface="+mj-lt"/>
                <a:cs typeface="+mj-lt"/>
              </a:rPr>
              <a:t>Para el experimento 2 se realizó nuevamente la prueba realizada para el experimento 1 en el </a:t>
            </a:r>
            <a:r>
              <a:rPr lang="es-CO" sz="2400" b="0" err="1">
                <a:ea typeface="+mj-lt"/>
                <a:cs typeface="+mj-lt"/>
              </a:rPr>
              <a:t>frontend</a:t>
            </a:r>
            <a:r>
              <a:rPr lang="es-CO" sz="2400" b="0">
                <a:ea typeface="+mj-lt"/>
                <a:cs typeface="+mj-lt"/>
              </a:rPr>
              <a:t> con autenticación</a:t>
            </a:r>
          </a:p>
          <a:p>
            <a:pPr algn="just">
              <a:lnSpc>
                <a:spcPct val="100000"/>
              </a:lnSpc>
              <a:spcAft>
                <a:spcPts val="1200"/>
              </a:spcAft>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La prueba muestra una distribución normal hasta los 8000ms, donde luego se tienen varias peticiones que llegan hasta los 34214ms. </a:t>
            </a:r>
          </a:p>
          <a:p>
            <a:pPr>
              <a:lnSpc>
                <a:spcPct val="100000"/>
              </a:lnSpc>
              <a:spcAft>
                <a:spcPts val="1200"/>
              </a:spcAft>
            </a:pPr>
            <a:endParaRPr lang="es-CO" sz="2400">
              <a:ea typeface="+mj-lt"/>
              <a:cs typeface="+mj-lt"/>
            </a:endParaRPr>
          </a:p>
          <a:p>
            <a:pPr marL="342900" indent="-342900">
              <a:lnSpc>
                <a:spcPct val="100000"/>
              </a:lnSpc>
              <a:spcAft>
                <a:spcPts val="1200"/>
              </a:spcAft>
              <a:buFont typeface="Arial" panose="020B0604020202020204" pitchFamily="34" charset="0"/>
              <a:buChar char="•"/>
            </a:pPr>
            <a:r>
              <a:rPr lang="es-CO" sz="2400">
                <a:ea typeface="+mj-lt"/>
                <a:cs typeface="+mj-lt"/>
              </a:rPr>
              <a:t>No se encontraron fallas en las peticiones, y los 400 pedidos fueron creados</a:t>
            </a:r>
          </a:p>
        </p:txBody>
      </p:sp>
      <p:sp>
        <p:nvSpPr>
          <p:cNvPr id="9" name="CuadroTexto 8">
            <a:extLst>
              <a:ext uri="{FF2B5EF4-FFF2-40B4-BE49-F238E27FC236}">
                <a16:creationId xmlns:a16="http://schemas.microsoft.com/office/drawing/2014/main" id="{7B1154C1-1BF8-95A6-3819-E0ABC393B1A6}"/>
              </a:ext>
            </a:extLst>
          </p:cNvPr>
          <p:cNvSpPr txBox="1"/>
          <p:nvPr/>
        </p:nvSpPr>
        <p:spPr>
          <a:xfrm>
            <a:off x="12993963" y="8027927"/>
            <a:ext cx="4914900" cy="2677656"/>
          </a:xfrm>
          <a:prstGeom prst="rect">
            <a:avLst/>
          </a:prstGeom>
          <a:noFill/>
        </p:spPr>
        <p:txBody>
          <a:bodyPr wrap="square">
            <a:spAutoFit/>
          </a:bodyPr>
          <a:lstStyle/>
          <a:p>
            <a:r>
              <a:rPr lang="es-CO" sz="2800"/>
              <a:t>Total </a:t>
            </a:r>
            <a:r>
              <a:rPr lang="es-CO" sz="2800" err="1"/>
              <a:t>Users</a:t>
            </a:r>
            <a:r>
              <a:rPr lang="es-CO" sz="2800"/>
              <a:t>: 400</a:t>
            </a:r>
          </a:p>
          <a:p>
            <a:r>
              <a:rPr lang="es-CO" sz="2800" err="1"/>
              <a:t>Successful</a:t>
            </a:r>
            <a:r>
              <a:rPr lang="es-CO" sz="2800"/>
              <a:t> </a:t>
            </a:r>
            <a:r>
              <a:rPr lang="es-CO" sz="2800" err="1"/>
              <a:t>Requests</a:t>
            </a:r>
            <a:r>
              <a:rPr lang="es-CO" sz="2800"/>
              <a:t>: 400</a:t>
            </a:r>
          </a:p>
          <a:p>
            <a:r>
              <a:rPr lang="es-CO" sz="2800" err="1"/>
              <a:t>Failed</a:t>
            </a:r>
            <a:r>
              <a:rPr lang="es-CO" sz="2800"/>
              <a:t> </a:t>
            </a:r>
            <a:r>
              <a:rPr lang="es-CO" sz="2800" err="1"/>
              <a:t>Requests</a:t>
            </a:r>
            <a:r>
              <a:rPr lang="es-CO" sz="2800"/>
              <a:t>: 0</a:t>
            </a:r>
          </a:p>
          <a:p>
            <a:r>
              <a:rPr lang="es-CO" sz="2800" err="1"/>
              <a:t>Avg</a:t>
            </a:r>
            <a:r>
              <a:rPr lang="es-CO" sz="2800"/>
              <a:t> Load Time: 7236.83ms</a:t>
            </a:r>
          </a:p>
          <a:p>
            <a:r>
              <a:rPr lang="es-CO" sz="2800"/>
              <a:t>Min Load Time: 1262ms</a:t>
            </a:r>
          </a:p>
          <a:p>
            <a:r>
              <a:rPr lang="es-CO" sz="2800"/>
              <a:t>Max Load Time: 34214ms</a:t>
            </a:r>
          </a:p>
        </p:txBody>
      </p:sp>
      <p:graphicFrame>
        <p:nvGraphicFramePr>
          <p:cNvPr id="11" name="Gráfico 10">
            <a:extLst>
              <a:ext uri="{FF2B5EF4-FFF2-40B4-BE49-F238E27FC236}">
                <a16:creationId xmlns:a16="http://schemas.microsoft.com/office/drawing/2014/main" id="{B690D74F-54AB-4408-8CD8-9F155731C7FA}"/>
              </a:ext>
            </a:extLst>
          </p:cNvPr>
          <p:cNvGraphicFramePr>
            <a:graphicFrameLocks/>
          </p:cNvGraphicFramePr>
          <p:nvPr>
            <p:extLst>
              <p:ext uri="{D42A27DB-BD31-4B8C-83A1-F6EECF244321}">
                <p14:modId xmlns:p14="http://schemas.microsoft.com/office/powerpoint/2010/main" val="2879656447"/>
              </p:ext>
            </p:extLst>
          </p:nvPr>
        </p:nvGraphicFramePr>
        <p:xfrm>
          <a:off x="10548257" y="1646835"/>
          <a:ext cx="9160329" cy="60439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236271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B58D0-A2A0-FFB8-6D4C-B9691B049BE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A6553D5-55EE-EC9E-3220-DA4B907AC8F4}"/>
              </a:ext>
            </a:extLst>
          </p:cNvPr>
          <p:cNvSpPr>
            <a:spLocks noGrp="1"/>
          </p:cNvSpPr>
          <p:nvPr>
            <p:ph type="title"/>
          </p:nvPr>
        </p:nvSpPr>
        <p:spPr>
          <a:xfrm>
            <a:off x="186954" y="673175"/>
            <a:ext cx="15264459" cy="973660"/>
          </a:xfrm>
        </p:spPr>
        <p:txBody>
          <a:bodyPr>
            <a:normAutofit/>
          </a:bodyPr>
          <a:lstStyle/>
          <a:p>
            <a:r>
              <a:rPr lang="es-CO"/>
              <a:t>Experimento #2</a:t>
            </a:r>
            <a:endParaRPr lang="es-ES"/>
          </a:p>
        </p:txBody>
      </p:sp>
      <p:sp>
        <p:nvSpPr>
          <p:cNvPr id="10" name="Título 1">
            <a:extLst>
              <a:ext uri="{FF2B5EF4-FFF2-40B4-BE49-F238E27FC236}">
                <a16:creationId xmlns:a16="http://schemas.microsoft.com/office/drawing/2014/main" id="{AC71CB73-9429-229E-B5CF-22E189A99997}"/>
              </a:ext>
            </a:extLst>
          </p:cNvPr>
          <p:cNvSpPr txBox="1"/>
          <p:nvPr/>
        </p:nvSpPr>
        <p:spPr>
          <a:xfrm>
            <a:off x="185751" y="1646835"/>
            <a:ext cx="9795491" cy="6608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de tiempo de escalamiento</a:t>
            </a:r>
            <a:endParaRPr lang="es-CO" sz="1800">
              <a:cs typeface="Arial"/>
            </a:endParaRPr>
          </a:p>
        </p:txBody>
      </p:sp>
      <p:sp>
        <p:nvSpPr>
          <p:cNvPr id="5" name="AutoShape 2">
            <a:extLst>
              <a:ext uri="{FF2B5EF4-FFF2-40B4-BE49-F238E27FC236}">
                <a16:creationId xmlns:a16="http://schemas.microsoft.com/office/drawing/2014/main" id="{493866D1-7AC0-E56D-6F12-077EE035F5AD}"/>
              </a:ext>
            </a:extLst>
          </p:cNvPr>
          <p:cNvSpPr>
            <a:spLocks noChangeAspect="1" noChangeArrowheads="1"/>
          </p:cNvSpPr>
          <p:nvPr/>
        </p:nvSpPr>
        <p:spPr bwMode="auto">
          <a:xfrm>
            <a:off x="8597958" y="5653671"/>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C01B0510-5B68-905E-C146-02E74E300B1F}"/>
              </a:ext>
            </a:extLst>
          </p:cNvPr>
          <p:cNvSpPr txBox="1"/>
          <p:nvPr/>
        </p:nvSpPr>
        <p:spPr>
          <a:xfrm>
            <a:off x="185890" y="2422358"/>
            <a:ext cx="9795491" cy="8598567"/>
          </a:xfrm>
          <a:prstGeom prst="rect">
            <a:avLst/>
          </a:prstGeom>
        </p:spPr>
        <p:txBody>
          <a:bodyPr vert="horz" lIns="91440" tIns="45720" rIns="91440" bIns="45720" rtlCol="0" anchor="ctr">
            <a:normAutofit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marL="342900" indent="-342900" algn="just">
              <a:lnSpc>
                <a:spcPct val="100000"/>
              </a:lnSpc>
              <a:spcAft>
                <a:spcPts val="1200"/>
              </a:spcAft>
              <a:buFont typeface="Arial" panose="020B0604020202020204" pitchFamily="34" charset="0"/>
              <a:buChar char="•"/>
            </a:pPr>
            <a:r>
              <a:rPr lang="es-CO" sz="2400" b="0">
                <a:ea typeface="+mj-lt"/>
                <a:cs typeface="+mj-lt"/>
              </a:rPr>
              <a:t>Observando el escalamiento del componente web, se observa un valle entre las 9:44 PM y las 9:46 PM. Este espacio muestra el tiempo de inactividad de los contenedores de Cloud Run.</a:t>
            </a:r>
          </a:p>
          <a:p>
            <a:pPr marL="342900" indent="-342900" algn="just">
              <a:lnSpc>
                <a:spcPct val="100000"/>
              </a:lnSpc>
              <a:spcAft>
                <a:spcPts val="1200"/>
              </a:spcAft>
              <a:buFont typeface="Arial" panose="020B0604020202020204" pitchFamily="34" charset="0"/>
              <a:buChar char="•"/>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Por otra parte, entre las 9:46 PM y las 9:47 PM, el sistema escala hasta 2 instancias del contenedor, demostrando que el sistema puede escalar en un tiempo de alrededor de 1 minuto</a:t>
            </a:r>
          </a:p>
          <a:p>
            <a:pPr marL="342900" indent="-342900" algn="just">
              <a:lnSpc>
                <a:spcPct val="100000"/>
              </a:lnSpc>
              <a:spcAft>
                <a:spcPts val="1200"/>
              </a:spcAft>
              <a:buFont typeface="Arial" panose="020B0604020202020204" pitchFamily="34" charset="0"/>
              <a:buChar char="•"/>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Entre 9:39 PM y 9:43 PM se observa la última ejecución del experimento 1, demostrando la capacidad de escalado del sistema</a:t>
            </a:r>
          </a:p>
          <a:p>
            <a:pPr algn="just">
              <a:lnSpc>
                <a:spcPct val="100000"/>
              </a:lnSpc>
              <a:spcAft>
                <a:spcPts val="1200"/>
              </a:spcAft>
            </a:pPr>
            <a:endParaRPr lang="es-CO" sz="2400">
              <a:ea typeface="+mj-lt"/>
              <a:cs typeface="+mj-lt"/>
            </a:endParaRPr>
          </a:p>
          <a:p>
            <a:pPr algn="just">
              <a:lnSpc>
                <a:spcPct val="100000"/>
              </a:lnSpc>
              <a:spcAft>
                <a:spcPts val="1200"/>
              </a:spcAft>
            </a:pPr>
            <a:r>
              <a:rPr lang="es-CO" sz="2400" b="0">
                <a:ea typeface="+mj-lt"/>
                <a:cs typeface="+mj-lt"/>
              </a:rPr>
              <a:t>En el caso del experimento, se demostró que el tiempo de escalamiento, incluso con un </a:t>
            </a:r>
            <a:r>
              <a:rPr lang="es-CO" sz="2400" b="0" err="1">
                <a:ea typeface="+mj-lt"/>
                <a:cs typeface="+mj-lt"/>
              </a:rPr>
              <a:t>backend</a:t>
            </a:r>
            <a:r>
              <a:rPr lang="es-CO" sz="2400" b="0">
                <a:ea typeface="+mj-lt"/>
                <a:cs typeface="+mj-lt"/>
              </a:rPr>
              <a:t> complejo, se pudo hacer en un periodo de tiempo corto, en especial con herramientas como Cloud Run de GCP. Esto permite demostrar que se cumplió la hipótesis de diseño.</a:t>
            </a:r>
          </a:p>
          <a:p>
            <a:pPr algn="just">
              <a:lnSpc>
                <a:spcPct val="100000"/>
              </a:lnSpc>
              <a:spcAft>
                <a:spcPts val="1200"/>
              </a:spcAft>
            </a:pPr>
            <a:endParaRPr lang="es-CO" sz="2400" b="0">
              <a:ea typeface="+mj-lt"/>
              <a:cs typeface="+mj-lt"/>
            </a:endParaRPr>
          </a:p>
          <a:p>
            <a:pPr algn="just">
              <a:lnSpc>
                <a:spcPct val="100000"/>
              </a:lnSpc>
              <a:spcAft>
                <a:spcPts val="1200"/>
              </a:spcAft>
            </a:pPr>
            <a:r>
              <a:rPr lang="es-CO" sz="2400" b="0">
                <a:ea typeface="+mj-lt"/>
                <a:cs typeface="+mj-lt"/>
              </a:rPr>
              <a:t>Sin embargo, </a:t>
            </a:r>
            <a:r>
              <a:rPr lang="es-CO" sz="2400">
                <a:ea typeface="+mj-lt"/>
                <a:cs typeface="+mj-lt"/>
              </a:rPr>
              <a:t>el tiempo elevado de respuesta demuestra que es necesario implementar un sistema para la gestión de las peticiones. </a:t>
            </a:r>
            <a:r>
              <a:rPr lang="es-CO" sz="2400" b="0">
                <a:ea typeface="+mj-lt"/>
                <a:cs typeface="+mj-lt"/>
              </a:rPr>
              <a:t>El tiempo actual de respuesta en un ambiente síncrono es completamente inaceptable para un usuario</a:t>
            </a:r>
          </a:p>
        </p:txBody>
      </p:sp>
      <p:pic>
        <p:nvPicPr>
          <p:cNvPr id="4" name="Imagen 3">
            <a:extLst>
              <a:ext uri="{FF2B5EF4-FFF2-40B4-BE49-F238E27FC236}">
                <a16:creationId xmlns:a16="http://schemas.microsoft.com/office/drawing/2014/main" id="{9114A4AF-2149-8B99-1766-DDC83BF9536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14513" y="2062057"/>
            <a:ext cx="8102876" cy="8023436"/>
          </a:xfrm>
          <a:prstGeom prst="rect">
            <a:avLst/>
          </a:prstGeom>
        </p:spPr>
      </p:pic>
    </p:spTree>
    <p:extLst>
      <p:ext uri="{BB962C8B-B14F-4D97-AF65-F5344CB8AC3E}">
        <p14:creationId xmlns:p14="http://schemas.microsoft.com/office/powerpoint/2010/main" val="28498135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3640-5B6E-A2D6-077C-F8ED187C3C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6497A30A-74E9-0FA0-FE2E-25B21C87375E}"/>
              </a:ext>
            </a:extLst>
          </p:cNvPr>
          <p:cNvSpPr>
            <a:spLocks noGrp="1"/>
          </p:cNvSpPr>
          <p:nvPr>
            <p:ph type="title"/>
          </p:nvPr>
        </p:nvSpPr>
        <p:spPr>
          <a:xfrm>
            <a:off x="186954" y="673175"/>
            <a:ext cx="15264459" cy="973660"/>
          </a:xfrm>
        </p:spPr>
        <p:txBody>
          <a:bodyPr>
            <a:normAutofit/>
          </a:bodyPr>
          <a:lstStyle/>
          <a:p>
            <a:r>
              <a:rPr lang="es-CO"/>
              <a:t>Diagrama refinado - Componentes</a:t>
            </a:r>
            <a:endParaRPr lang="es-ES"/>
          </a:p>
        </p:txBody>
      </p:sp>
      <p:sp>
        <p:nvSpPr>
          <p:cNvPr id="5" name="AutoShape 2">
            <a:extLst>
              <a:ext uri="{FF2B5EF4-FFF2-40B4-BE49-F238E27FC236}">
                <a16:creationId xmlns:a16="http://schemas.microsoft.com/office/drawing/2014/main" id="{53D9BEDD-F0E8-6066-8306-58A84BE8E1E5}"/>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AF556FB4-0AD1-DD21-17EF-9A70A4603F66}"/>
              </a:ext>
            </a:extLst>
          </p:cNvPr>
          <p:cNvSpPr txBox="1"/>
          <p:nvPr/>
        </p:nvSpPr>
        <p:spPr>
          <a:xfrm>
            <a:off x="185889" y="1733584"/>
            <a:ext cx="19602775" cy="560437"/>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000" b="0">
                <a:ea typeface="+mj-lt"/>
                <a:cs typeface="+mj-lt"/>
              </a:rPr>
              <a:t>A partir de los resultados obtenidos se plantea el siguiente diagrama de componentes como una respuesta a la baja latencia del sistema, se agrega manejo de eventos para las peticiones que llegan a los componentes de Productos y </a:t>
            </a:r>
            <a:r>
              <a:rPr lang="es-CO" sz="2000" b="0" err="1">
                <a:ea typeface="+mj-lt"/>
                <a:cs typeface="+mj-lt"/>
              </a:rPr>
              <a:t>GestorPedidos</a:t>
            </a:r>
            <a:r>
              <a:rPr lang="es-CO" sz="2000" b="0">
                <a:ea typeface="+mj-lt"/>
                <a:cs typeface="+mj-lt"/>
              </a:rPr>
              <a:t>, considerados como cruciales en la arquitectura</a:t>
            </a:r>
            <a:endParaRPr lang="es-ES" sz="2000"/>
          </a:p>
        </p:txBody>
      </p:sp>
      <p:pic>
        <p:nvPicPr>
          <p:cNvPr id="3" name="Imagen 2" descr="Diagrama, Esquemático&#10;&#10;El contenido generado por inteligencia artificial puede ser incorrecto.">
            <a:extLst>
              <a:ext uri="{FF2B5EF4-FFF2-40B4-BE49-F238E27FC236}">
                <a16:creationId xmlns:a16="http://schemas.microsoft.com/office/drawing/2014/main" id="{CC6B9AF2-9BF0-6218-661D-C3D6C9C7333F}"/>
              </a:ext>
            </a:extLst>
          </p:cNvPr>
          <p:cNvPicPr>
            <a:picLocks noChangeAspect="1"/>
          </p:cNvPicPr>
          <p:nvPr/>
        </p:nvPicPr>
        <p:blipFill>
          <a:blip r:embed="rId2"/>
          <a:stretch>
            <a:fillRect/>
          </a:stretch>
        </p:blipFill>
        <p:spPr>
          <a:xfrm>
            <a:off x="562725" y="2729249"/>
            <a:ext cx="17711500" cy="8001943"/>
          </a:xfrm>
          <a:prstGeom prst="rect">
            <a:avLst/>
          </a:prstGeom>
        </p:spPr>
      </p:pic>
    </p:spTree>
    <p:extLst>
      <p:ext uri="{BB962C8B-B14F-4D97-AF65-F5344CB8AC3E}">
        <p14:creationId xmlns:p14="http://schemas.microsoft.com/office/powerpoint/2010/main" val="28167605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230A3-7173-A46E-8CB7-C84F7DDC0D9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09F7428-30AD-624E-4E7C-B1B558BA6421}"/>
              </a:ext>
            </a:extLst>
          </p:cNvPr>
          <p:cNvSpPr>
            <a:spLocks noGrp="1"/>
          </p:cNvSpPr>
          <p:nvPr>
            <p:ph type="title"/>
          </p:nvPr>
        </p:nvSpPr>
        <p:spPr>
          <a:xfrm>
            <a:off x="186954" y="673175"/>
            <a:ext cx="15264459" cy="973660"/>
          </a:xfrm>
        </p:spPr>
        <p:txBody>
          <a:bodyPr>
            <a:normAutofit/>
          </a:bodyPr>
          <a:lstStyle/>
          <a:p>
            <a:r>
              <a:rPr lang="es-CO"/>
              <a:t>Diagrama refinado - Despliegue</a:t>
            </a:r>
            <a:endParaRPr lang="es-ES"/>
          </a:p>
        </p:txBody>
      </p:sp>
      <p:sp>
        <p:nvSpPr>
          <p:cNvPr id="5" name="AutoShape 2">
            <a:extLst>
              <a:ext uri="{FF2B5EF4-FFF2-40B4-BE49-F238E27FC236}">
                <a16:creationId xmlns:a16="http://schemas.microsoft.com/office/drawing/2014/main" id="{D40D1059-CA23-5BD4-1BBF-51952AE2C35F}"/>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A8DDB04E-6A91-2F70-8D27-C53039092AB6}"/>
              </a:ext>
            </a:extLst>
          </p:cNvPr>
          <p:cNvSpPr txBox="1"/>
          <p:nvPr/>
        </p:nvSpPr>
        <p:spPr>
          <a:xfrm>
            <a:off x="185889" y="1633689"/>
            <a:ext cx="19602775" cy="95344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000" b="0">
                <a:ea typeface="+mj-lt"/>
                <a:cs typeface="+mj-lt"/>
              </a:rPr>
              <a:t>A partir de los resultados obtenidos se plantea el siguiente diagrama despliegue como una respuesta a la baja latencia del sistema. Diagrama con mejor resolución en este </a:t>
            </a:r>
            <a:r>
              <a:rPr lang="es-CO" sz="2000" b="0">
                <a:ea typeface="+mj-lt"/>
                <a:cs typeface="+mj-lt"/>
                <a:hlinkClick r:id="rId2"/>
              </a:rPr>
              <a:t>link</a:t>
            </a:r>
            <a:r>
              <a:rPr lang="es-CO" sz="2000" b="0">
                <a:ea typeface="+mj-lt"/>
                <a:cs typeface="+mj-lt"/>
              </a:rPr>
              <a:t>. El refinamiento de este diagrama incluye el cambio en el uso de máquinas virtuales a instancias de Cloud Run, un publicador para cada cliente que se ejecuta en un </a:t>
            </a:r>
            <a:r>
              <a:rPr lang="es-CO" sz="2000" b="0" err="1">
                <a:ea typeface="+mj-lt"/>
                <a:cs typeface="+mj-lt"/>
              </a:rPr>
              <a:t>docker</a:t>
            </a:r>
            <a:r>
              <a:rPr lang="es-CO" sz="2000" b="0">
                <a:ea typeface="+mj-lt"/>
                <a:cs typeface="+mj-lt"/>
              </a:rPr>
              <a:t> container junto al BBF y dos </a:t>
            </a:r>
            <a:r>
              <a:rPr lang="es-CO" sz="2000" b="0" err="1">
                <a:ea typeface="+mj-lt"/>
                <a:cs typeface="+mj-lt"/>
              </a:rPr>
              <a:t>brokers</a:t>
            </a:r>
            <a:r>
              <a:rPr lang="es-CO" sz="2000" b="0">
                <a:ea typeface="+mj-lt"/>
                <a:cs typeface="+mj-lt"/>
              </a:rPr>
              <a:t> de eventos de los cuales consumirán productos y gestor pedidos.</a:t>
            </a:r>
            <a:endParaRPr lang="es-CO" sz="2000" b="0">
              <a:cs typeface="Arial"/>
            </a:endParaRPr>
          </a:p>
        </p:txBody>
      </p:sp>
      <p:pic>
        <p:nvPicPr>
          <p:cNvPr id="3" name="Imagen 2" descr="Diagrama&#10;&#10;El contenido generado por inteligencia artificial puede ser incorrecto.">
            <a:extLst>
              <a:ext uri="{FF2B5EF4-FFF2-40B4-BE49-F238E27FC236}">
                <a16:creationId xmlns:a16="http://schemas.microsoft.com/office/drawing/2014/main" id="{6204D36F-CD98-317D-7F5A-6FDF2D446D53}"/>
              </a:ext>
            </a:extLst>
          </p:cNvPr>
          <p:cNvPicPr>
            <a:picLocks noChangeAspect="1"/>
          </p:cNvPicPr>
          <p:nvPr/>
        </p:nvPicPr>
        <p:blipFill>
          <a:blip r:embed="rId3"/>
          <a:stretch>
            <a:fillRect/>
          </a:stretch>
        </p:blipFill>
        <p:spPr>
          <a:xfrm>
            <a:off x="1276479" y="2780031"/>
            <a:ext cx="18497480" cy="9361048"/>
          </a:xfrm>
          <a:prstGeom prst="rect">
            <a:avLst/>
          </a:prstGeom>
        </p:spPr>
      </p:pic>
    </p:spTree>
    <p:extLst>
      <p:ext uri="{BB962C8B-B14F-4D97-AF65-F5344CB8AC3E}">
        <p14:creationId xmlns:p14="http://schemas.microsoft.com/office/powerpoint/2010/main" val="42371937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47C126-92FC-976B-051A-E4BF25B5438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F091B32-0BBB-ABE8-A2B6-C9930CA2C257}"/>
              </a:ext>
            </a:extLst>
          </p:cNvPr>
          <p:cNvSpPr>
            <a:spLocks noGrp="1"/>
          </p:cNvSpPr>
          <p:nvPr>
            <p:ph type="title"/>
          </p:nvPr>
        </p:nvSpPr>
        <p:spPr>
          <a:xfrm>
            <a:off x="186954" y="673175"/>
            <a:ext cx="15264459" cy="973660"/>
          </a:xfrm>
        </p:spPr>
        <p:txBody>
          <a:bodyPr>
            <a:normAutofit/>
          </a:bodyPr>
          <a:lstStyle/>
          <a:p>
            <a:r>
              <a:rPr lang="es-CO">
                <a:cs typeface="Arial"/>
              </a:rPr>
              <a:t>Diseño y Prototipo UI</a:t>
            </a:r>
          </a:p>
        </p:txBody>
      </p:sp>
      <p:sp>
        <p:nvSpPr>
          <p:cNvPr id="5" name="AutoShape 2">
            <a:extLst>
              <a:ext uri="{FF2B5EF4-FFF2-40B4-BE49-F238E27FC236}">
                <a16:creationId xmlns:a16="http://schemas.microsoft.com/office/drawing/2014/main" id="{4F0927DE-7FE6-CC23-AF72-3FB037607CF5}"/>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19DD0C01-F3D1-5F68-6C32-554DB040175D}"/>
              </a:ext>
            </a:extLst>
          </p:cNvPr>
          <p:cNvSpPr txBox="1"/>
          <p:nvPr/>
        </p:nvSpPr>
        <p:spPr>
          <a:xfrm>
            <a:off x="185889" y="1733584"/>
            <a:ext cx="19602775" cy="9245461"/>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000" b="0">
                <a:ea typeface="+mj-lt"/>
                <a:cs typeface="+mj-lt"/>
              </a:rPr>
              <a:t>En </a:t>
            </a:r>
            <a:r>
              <a:rPr lang="es-CO" sz="2000" b="0">
                <a:ea typeface="+mj-lt"/>
                <a:cs typeface="+mj-lt"/>
                <a:hlinkClick r:id="rId2"/>
              </a:rPr>
              <a:t>este enlace</a:t>
            </a:r>
            <a:r>
              <a:rPr lang="es-CO" sz="2000" b="0">
                <a:ea typeface="+mj-lt"/>
                <a:cs typeface="+mj-lt"/>
              </a:rPr>
              <a:t> se puede consultar el diseño de la interfaz de usuario (UI), el cual incluye características de accesibilidad, como el uso de la tipografía </a:t>
            </a:r>
            <a:r>
              <a:rPr lang="es-CO" sz="2000" b="0" err="1">
                <a:ea typeface="+mj-lt"/>
                <a:cs typeface="+mj-lt"/>
              </a:rPr>
              <a:t>Lexend</a:t>
            </a:r>
            <a:r>
              <a:rPr lang="es-CO" sz="2000" b="0">
                <a:ea typeface="+mj-lt"/>
                <a:cs typeface="+mj-lt"/>
              </a:rPr>
              <a:t>, diseñada para facilitar la lectura en personas con dislexia. Además, el diseño incorpora un tema de alto contraste y la opción de ajustar el tamaño de la fuente, mejorando la experiencia para usuarios con diferentes necesidades visuales.</a:t>
            </a:r>
          </a:p>
          <a:p>
            <a:endParaRPr lang="es-CO" sz="2000" b="0">
              <a:cs typeface="Arial"/>
            </a:endParaRPr>
          </a:p>
          <a:p>
            <a:r>
              <a:rPr lang="es-CO" sz="2000">
                <a:cs typeface="Arial"/>
              </a:rPr>
              <a:t>Ejemplos mencionados</a:t>
            </a:r>
          </a:p>
          <a:p>
            <a:endParaRPr lang="es-CO" sz="2000">
              <a:cs typeface="Arial"/>
            </a:endParaRPr>
          </a:p>
          <a:p>
            <a:endParaRPr lang="es-CO" sz="2000">
              <a:cs typeface="Arial"/>
            </a:endParaRPr>
          </a:p>
          <a:p>
            <a:endParaRPr lang="es-CO" sz="2000" b="0">
              <a:cs typeface="Arial"/>
            </a:endParaRPr>
          </a:p>
        </p:txBody>
      </p:sp>
      <p:pic>
        <p:nvPicPr>
          <p:cNvPr id="3" name="Imagen 2" descr="Captura de pantalla de un celular&#10;&#10;El contenido generado por inteligencia artificial puede ser incorrecto.">
            <a:extLst>
              <a:ext uri="{FF2B5EF4-FFF2-40B4-BE49-F238E27FC236}">
                <a16:creationId xmlns:a16="http://schemas.microsoft.com/office/drawing/2014/main" id="{A86F8ACB-64E0-9E70-D531-DE5037DDD64C}"/>
              </a:ext>
            </a:extLst>
          </p:cNvPr>
          <p:cNvPicPr>
            <a:picLocks noChangeAspect="1"/>
          </p:cNvPicPr>
          <p:nvPr/>
        </p:nvPicPr>
        <p:blipFill>
          <a:blip r:embed="rId3"/>
          <a:stretch>
            <a:fillRect/>
          </a:stretch>
        </p:blipFill>
        <p:spPr>
          <a:xfrm>
            <a:off x="3410745" y="3446409"/>
            <a:ext cx="13140192" cy="7377533"/>
          </a:xfrm>
          <a:prstGeom prst="rect">
            <a:avLst/>
          </a:prstGeom>
        </p:spPr>
      </p:pic>
    </p:spTree>
    <p:extLst>
      <p:ext uri="{BB962C8B-B14F-4D97-AF65-F5344CB8AC3E}">
        <p14:creationId xmlns:p14="http://schemas.microsoft.com/office/powerpoint/2010/main" val="712976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DB5AE-9FE8-571E-EF40-2FEFFC85CF71}"/>
            </a:ext>
          </a:extLst>
        </p:cNvPr>
        <p:cNvGrpSpPr/>
        <p:nvPr/>
      </p:nvGrpSpPr>
      <p:grpSpPr>
        <a:xfrm>
          <a:off x="0" y="0"/>
          <a:ext cx="0" cy="0"/>
          <a:chOff x="0" y="0"/>
          <a:chExt cx="0" cy="0"/>
        </a:xfrm>
      </p:grpSpPr>
      <p:sp>
        <p:nvSpPr>
          <p:cNvPr id="5" name="AutoShape 2">
            <a:extLst>
              <a:ext uri="{FF2B5EF4-FFF2-40B4-BE49-F238E27FC236}">
                <a16:creationId xmlns:a16="http://schemas.microsoft.com/office/drawing/2014/main" id="{4E3CE354-F2E5-BCA1-41CF-F63F22ED213B}"/>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9" name="Imagen 8" descr="Tabla&#10;&#10;El contenido generado por inteligencia artificial puede ser incorrecto.">
            <a:extLst>
              <a:ext uri="{FF2B5EF4-FFF2-40B4-BE49-F238E27FC236}">
                <a16:creationId xmlns:a16="http://schemas.microsoft.com/office/drawing/2014/main" id="{71246C30-2856-9D12-E0CE-78CC9AE426E9}"/>
              </a:ext>
            </a:extLst>
          </p:cNvPr>
          <p:cNvPicPr>
            <a:picLocks noChangeAspect="1"/>
          </p:cNvPicPr>
          <p:nvPr/>
        </p:nvPicPr>
        <p:blipFill>
          <a:blip r:embed="rId2"/>
          <a:stretch>
            <a:fillRect/>
          </a:stretch>
        </p:blipFill>
        <p:spPr>
          <a:xfrm>
            <a:off x="2486443" y="1766734"/>
            <a:ext cx="15211136" cy="8556186"/>
          </a:xfrm>
          <a:prstGeom prst="rect">
            <a:avLst/>
          </a:prstGeom>
        </p:spPr>
      </p:pic>
    </p:spTree>
    <p:extLst>
      <p:ext uri="{BB962C8B-B14F-4D97-AF65-F5344CB8AC3E}">
        <p14:creationId xmlns:p14="http://schemas.microsoft.com/office/powerpoint/2010/main" val="3180878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2E0C7-B946-4702-D50E-AEB32462AB03}"/>
            </a:ext>
          </a:extLst>
        </p:cNvPr>
        <p:cNvGrpSpPr/>
        <p:nvPr/>
      </p:nvGrpSpPr>
      <p:grpSpPr>
        <a:xfrm>
          <a:off x="0" y="0"/>
          <a:ext cx="0" cy="0"/>
          <a:chOff x="0" y="0"/>
          <a:chExt cx="0" cy="0"/>
        </a:xfrm>
      </p:grpSpPr>
      <p:sp>
        <p:nvSpPr>
          <p:cNvPr id="5" name="AutoShape 2">
            <a:extLst>
              <a:ext uri="{FF2B5EF4-FFF2-40B4-BE49-F238E27FC236}">
                <a16:creationId xmlns:a16="http://schemas.microsoft.com/office/drawing/2014/main" id="{5B8AE0AF-60B9-FE9E-680A-20C4C50B37F6}"/>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pic>
        <p:nvPicPr>
          <p:cNvPr id="8" name="Imagen 7" descr="Tabla&#10;&#10;El contenido generado por inteligencia artificial puede ser incorrecto.">
            <a:extLst>
              <a:ext uri="{FF2B5EF4-FFF2-40B4-BE49-F238E27FC236}">
                <a16:creationId xmlns:a16="http://schemas.microsoft.com/office/drawing/2014/main" id="{C5695DF3-4A3E-3D75-C43B-D4C9D50F2A68}"/>
              </a:ext>
            </a:extLst>
          </p:cNvPr>
          <p:cNvPicPr>
            <a:picLocks noChangeAspect="1"/>
          </p:cNvPicPr>
          <p:nvPr/>
        </p:nvPicPr>
        <p:blipFill>
          <a:blip r:embed="rId2"/>
          <a:stretch>
            <a:fillRect/>
          </a:stretch>
        </p:blipFill>
        <p:spPr>
          <a:xfrm>
            <a:off x="2518877" y="1841639"/>
            <a:ext cx="15073074" cy="8471238"/>
          </a:xfrm>
          <a:prstGeom prst="rect">
            <a:avLst/>
          </a:prstGeom>
        </p:spPr>
      </p:pic>
    </p:spTree>
    <p:extLst>
      <p:ext uri="{BB962C8B-B14F-4D97-AF65-F5344CB8AC3E}">
        <p14:creationId xmlns:p14="http://schemas.microsoft.com/office/powerpoint/2010/main" val="1000488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806A1-6587-CFD4-4FA7-67A60AA4873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F376469-8C7E-ED0E-44DB-F65EA45E3E78}"/>
              </a:ext>
            </a:extLst>
          </p:cNvPr>
          <p:cNvSpPr>
            <a:spLocks noGrp="1"/>
          </p:cNvSpPr>
          <p:nvPr>
            <p:ph type="title"/>
          </p:nvPr>
        </p:nvSpPr>
        <p:spPr>
          <a:xfrm>
            <a:off x="186954" y="673175"/>
            <a:ext cx="15264459" cy="973660"/>
          </a:xfrm>
        </p:spPr>
        <p:txBody>
          <a:bodyPr>
            <a:normAutofit/>
          </a:bodyPr>
          <a:lstStyle/>
          <a:p>
            <a:r>
              <a:rPr lang="es-CO"/>
              <a:t>Recursos</a:t>
            </a:r>
            <a:endParaRPr lang="es-ES"/>
          </a:p>
        </p:txBody>
      </p:sp>
      <p:sp>
        <p:nvSpPr>
          <p:cNvPr id="5" name="AutoShape 2">
            <a:extLst>
              <a:ext uri="{FF2B5EF4-FFF2-40B4-BE49-F238E27FC236}">
                <a16:creationId xmlns:a16="http://schemas.microsoft.com/office/drawing/2014/main" id="{4DD183DD-0D99-9A60-4575-29946FE7523C}"/>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82F8B2B8-334A-4116-3982-4C7E7EA466C5}"/>
              </a:ext>
            </a:extLst>
          </p:cNvPr>
          <p:cNvSpPr txBox="1"/>
          <p:nvPr/>
        </p:nvSpPr>
        <p:spPr>
          <a:xfrm>
            <a:off x="185889" y="1733584"/>
            <a:ext cx="19602775" cy="102870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3200" b="0">
                <a:ea typeface="+mj-lt"/>
                <a:cs typeface="+mj-lt"/>
              </a:rPr>
              <a:t>El código y los recursos de esta experimentación están disponibles en </a:t>
            </a:r>
            <a:r>
              <a:rPr lang="es-CO" sz="3200" b="0">
                <a:ea typeface="+mj-lt"/>
                <a:cs typeface="+mj-lt"/>
                <a:hlinkClick r:id="rId2"/>
              </a:rPr>
              <a:t>este repositorio</a:t>
            </a:r>
            <a:endParaRPr lang="es-CO" sz="3200" b="0">
              <a:ea typeface="+mj-lt"/>
              <a:cs typeface="+mj-lt"/>
            </a:endParaRPr>
          </a:p>
        </p:txBody>
      </p:sp>
      <p:pic>
        <p:nvPicPr>
          <p:cNvPr id="4" name="Imagen 3">
            <a:extLst>
              <a:ext uri="{FF2B5EF4-FFF2-40B4-BE49-F238E27FC236}">
                <a16:creationId xmlns:a16="http://schemas.microsoft.com/office/drawing/2014/main" id="{23FD4E96-CDD2-5A24-C0F4-6A15E5C5F4EA}"/>
              </a:ext>
            </a:extLst>
          </p:cNvPr>
          <p:cNvPicPr>
            <a:picLocks noChangeAspect="1"/>
          </p:cNvPicPr>
          <p:nvPr/>
        </p:nvPicPr>
        <p:blipFill>
          <a:blip r:embed="rId3"/>
          <a:stretch>
            <a:fillRect/>
          </a:stretch>
        </p:blipFill>
        <p:spPr>
          <a:xfrm>
            <a:off x="262372" y="3740484"/>
            <a:ext cx="19579355" cy="2333291"/>
          </a:xfrm>
          <a:prstGeom prst="rect">
            <a:avLst/>
          </a:prstGeom>
        </p:spPr>
      </p:pic>
      <p:sp>
        <p:nvSpPr>
          <p:cNvPr id="7" name="CuadroTexto 6">
            <a:extLst>
              <a:ext uri="{FF2B5EF4-FFF2-40B4-BE49-F238E27FC236}">
                <a16:creationId xmlns:a16="http://schemas.microsoft.com/office/drawing/2014/main" id="{42377B3B-800D-34B9-0B7A-0CF3E73F5978}"/>
              </a:ext>
            </a:extLst>
          </p:cNvPr>
          <p:cNvSpPr txBox="1"/>
          <p:nvPr/>
        </p:nvSpPr>
        <p:spPr>
          <a:xfrm>
            <a:off x="185889" y="2975822"/>
            <a:ext cx="9966190" cy="523220"/>
          </a:xfrm>
          <a:prstGeom prst="rect">
            <a:avLst/>
          </a:prstGeom>
          <a:noFill/>
        </p:spPr>
        <p:txBody>
          <a:bodyPr wrap="none" rtlCol="0">
            <a:spAutoFit/>
          </a:bodyPr>
          <a:lstStyle/>
          <a:p>
            <a:r>
              <a:rPr lang="es-MX" sz="2800"/>
              <a:t>Los recursos desplegados en cloud run fueron los siguientes:</a:t>
            </a:r>
            <a:endParaRPr lang="es-CO" sz="2800"/>
          </a:p>
        </p:txBody>
      </p:sp>
      <p:sp>
        <p:nvSpPr>
          <p:cNvPr id="8" name="CuadroTexto 7">
            <a:extLst>
              <a:ext uri="{FF2B5EF4-FFF2-40B4-BE49-F238E27FC236}">
                <a16:creationId xmlns:a16="http://schemas.microsoft.com/office/drawing/2014/main" id="{7234FAA4-4149-67E2-348A-8BFF1CE813BE}"/>
              </a:ext>
            </a:extLst>
          </p:cNvPr>
          <p:cNvSpPr txBox="1"/>
          <p:nvPr/>
        </p:nvSpPr>
        <p:spPr>
          <a:xfrm>
            <a:off x="185889" y="6340750"/>
            <a:ext cx="14582838" cy="523220"/>
          </a:xfrm>
          <a:prstGeom prst="rect">
            <a:avLst/>
          </a:prstGeom>
          <a:noFill/>
        </p:spPr>
        <p:txBody>
          <a:bodyPr wrap="none" rtlCol="0">
            <a:spAutoFit/>
          </a:bodyPr>
          <a:lstStyle/>
          <a:p>
            <a:r>
              <a:rPr lang="es-MX" sz="2800"/>
              <a:t>Los resultados de las curvas de distribución se pueden encontrar en </a:t>
            </a:r>
            <a:r>
              <a:rPr lang="es-MX" sz="2800">
                <a:hlinkClick r:id="rId4"/>
              </a:rPr>
              <a:t>este archivo de Excel</a:t>
            </a:r>
            <a:endParaRPr lang="es-CO" sz="2800"/>
          </a:p>
        </p:txBody>
      </p:sp>
      <p:sp>
        <p:nvSpPr>
          <p:cNvPr id="9" name="CuadroTexto 8">
            <a:extLst>
              <a:ext uri="{FF2B5EF4-FFF2-40B4-BE49-F238E27FC236}">
                <a16:creationId xmlns:a16="http://schemas.microsoft.com/office/drawing/2014/main" id="{13D48F89-0A71-0944-4D5B-E5BD7D4C8A36}"/>
              </a:ext>
            </a:extLst>
          </p:cNvPr>
          <p:cNvSpPr txBox="1"/>
          <p:nvPr/>
        </p:nvSpPr>
        <p:spPr>
          <a:xfrm>
            <a:off x="185889" y="7631106"/>
            <a:ext cx="13704393" cy="523220"/>
          </a:xfrm>
          <a:prstGeom prst="rect">
            <a:avLst/>
          </a:prstGeom>
          <a:noFill/>
        </p:spPr>
        <p:txBody>
          <a:bodyPr wrap="none" rtlCol="0">
            <a:spAutoFit/>
          </a:bodyPr>
          <a:lstStyle/>
          <a:p>
            <a:r>
              <a:rPr lang="es-MX" sz="2800"/>
              <a:t>La colección de </a:t>
            </a:r>
            <a:r>
              <a:rPr lang="es-MX" sz="2800" err="1"/>
              <a:t>postman</a:t>
            </a:r>
            <a:r>
              <a:rPr lang="es-MX" sz="2800"/>
              <a:t> para probar los servicios de Cloud Run </a:t>
            </a:r>
            <a:r>
              <a:rPr lang="es-MX" sz="2800">
                <a:hlinkClick r:id="rId5"/>
              </a:rPr>
              <a:t>está en este enlace</a:t>
            </a:r>
            <a:endParaRPr lang="es-CO" sz="2800"/>
          </a:p>
        </p:txBody>
      </p:sp>
    </p:spTree>
    <p:extLst>
      <p:ext uri="{BB962C8B-B14F-4D97-AF65-F5344CB8AC3E}">
        <p14:creationId xmlns:p14="http://schemas.microsoft.com/office/powerpoint/2010/main" val="29091002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B5BD8-96DA-0E47-538C-5167FE203FE5}"/>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CE4BBAF-ECBC-EFEF-DCEA-A0ED7418771F}"/>
              </a:ext>
            </a:extLst>
          </p:cNvPr>
          <p:cNvSpPr>
            <a:spLocks noGrp="1"/>
          </p:cNvSpPr>
          <p:nvPr>
            <p:ph type="title"/>
          </p:nvPr>
        </p:nvSpPr>
        <p:spPr>
          <a:xfrm>
            <a:off x="186954" y="673175"/>
            <a:ext cx="15264459" cy="973660"/>
          </a:xfrm>
        </p:spPr>
        <p:txBody>
          <a:bodyPr>
            <a:normAutofit/>
          </a:bodyPr>
          <a:lstStyle/>
          <a:p>
            <a:r>
              <a:rPr lang="es-CO"/>
              <a:t>Experimento #1</a:t>
            </a:r>
            <a:endParaRPr lang="es-ES"/>
          </a:p>
        </p:txBody>
      </p:sp>
      <p:sp>
        <p:nvSpPr>
          <p:cNvPr id="10" name="Título 1">
            <a:extLst>
              <a:ext uri="{FF2B5EF4-FFF2-40B4-BE49-F238E27FC236}">
                <a16:creationId xmlns:a16="http://schemas.microsoft.com/office/drawing/2014/main" id="{805BB859-49E2-A19D-183A-DDB523B3DC7A}"/>
              </a:ext>
            </a:extLst>
          </p:cNvPr>
          <p:cNvSpPr txBox="1"/>
          <p:nvPr/>
        </p:nvSpPr>
        <p:spPr>
          <a:xfrm>
            <a:off x="185750" y="3030243"/>
            <a:ext cx="19602775" cy="8017298"/>
          </a:xfrm>
          <a:prstGeom prst="rect">
            <a:avLst/>
          </a:prstGeom>
        </p:spPr>
        <p:txBody>
          <a:bodyPr vert="horz" lIns="91440" tIns="45720" rIns="91440" bIns="45720" rtlCol="0" anchor="t">
            <a:normAutofit fontScale="92500" lnSpcReduction="2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Metodología</a:t>
            </a:r>
            <a:endParaRPr lang="es-ES"/>
          </a:p>
          <a:p>
            <a:pPr>
              <a:lnSpc>
                <a:spcPct val="120000"/>
              </a:lnSpc>
            </a:pPr>
            <a:endParaRPr lang="es-CO" sz="2800">
              <a:cs typeface="Arial"/>
            </a:endParaRPr>
          </a:p>
          <a:p>
            <a:pPr>
              <a:lnSpc>
                <a:spcPct val="120000"/>
              </a:lnSpc>
            </a:pPr>
            <a:r>
              <a:rPr lang="es-CO" sz="1800" b="0">
                <a:ea typeface="+mj-lt"/>
                <a:cs typeface="+mj-lt"/>
              </a:rPr>
              <a:t>Este experimento se lleva a cabo en un entorno controlado donde se simulan diferentes escenarios de carga y seguridad para analizar el impacto de la latencia. La metodología incluye los siguientes pasos:</a:t>
            </a:r>
            <a:endParaRPr lang="es-CO" sz="1800">
              <a:cs typeface="Arial"/>
            </a:endParaRPr>
          </a:p>
          <a:p>
            <a:pPr>
              <a:lnSpc>
                <a:spcPct val="120000"/>
              </a:lnSpc>
            </a:pPr>
            <a:r>
              <a:rPr lang="es-CO" sz="1800">
                <a:ea typeface="+mj-lt"/>
                <a:cs typeface="+mj-lt"/>
              </a:rPr>
              <a:t>Despliegue de los Servicios:</a:t>
            </a:r>
            <a:endParaRPr lang="es-CO" sz="1800">
              <a:cs typeface="Arial"/>
            </a:endParaRPr>
          </a:p>
          <a:p>
            <a:pPr marL="742950" lvl="1" indent="-285750">
              <a:lnSpc>
                <a:spcPct val="120000"/>
              </a:lnSpc>
              <a:buFont typeface="Arial"/>
              <a:buChar char="•"/>
            </a:pPr>
            <a:r>
              <a:rPr lang="es-CO">
                <a:latin typeface="+mj-lt"/>
                <a:ea typeface="+mj-lt"/>
                <a:cs typeface="+mj-lt"/>
              </a:rPr>
              <a:t>Plataforma de despliegue: Los servicios se despliegan en Google Cloud </a:t>
            </a:r>
            <a:r>
              <a:rPr lang="es-CO" err="1">
                <a:latin typeface="+mj-lt"/>
                <a:ea typeface="+mj-lt"/>
                <a:cs typeface="+mj-lt"/>
              </a:rPr>
              <a:t>Platform</a:t>
            </a:r>
            <a:r>
              <a:rPr lang="es-CO">
                <a:latin typeface="+mj-lt"/>
                <a:ea typeface="+mj-lt"/>
                <a:cs typeface="+mj-lt"/>
              </a:rPr>
              <a:t> (GCP) para manejar las aplicaciones y servicios necesarios.</a:t>
            </a:r>
            <a:endParaRPr lang="es-CO">
              <a:cs typeface="Arial"/>
            </a:endParaRPr>
          </a:p>
          <a:p>
            <a:pPr marL="742950" lvl="1" indent="-285750">
              <a:lnSpc>
                <a:spcPct val="120000"/>
              </a:lnSpc>
              <a:buFont typeface="Arial"/>
              <a:buChar char="•"/>
            </a:pPr>
            <a:r>
              <a:rPr lang="es-CO">
                <a:latin typeface="+mj-lt"/>
                <a:ea typeface="+mj-lt"/>
                <a:cs typeface="+mj-lt"/>
              </a:rPr>
              <a:t>Base de datos: Se utiliza PostgreSQL como sistema de gestión de bases de datos para almacenar los datos de los fabricantes.</a:t>
            </a:r>
            <a:endParaRPr lang="es-CO">
              <a:cs typeface="Arial"/>
            </a:endParaRPr>
          </a:p>
          <a:p>
            <a:pPr marL="742950" lvl="1" indent="-285750">
              <a:lnSpc>
                <a:spcPct val="120000"/>
              </a:lnSpc>
              <a:buFont typeface="Arial"/>
              <a:buChar char="•"/>
            </a:pPr>
            <a:r>
              <a:rPr lang="es-CO">
                <a:latin typeface="+mj-lt"/>
                <a:ea typeface="+mj-lt"/>
                <a:cs typeface="+mj-lt"/>
              </a:rPr>
              <a:t>Aplicación </a:t>
            </a:r>
            <a:r>
              <a:rPr lang="es-CO" err="1">
                <a:latin typeface="+mj-lt"/>
                <a:ea typeface="+mj-lt"/>
                <a:cs typeface="+mj-lt"/>
              </a:rPr>
              <a:t>Backend</a:t>
            </a:r>
            <a:r>
              <a:rPr lang="es-CO">
                <a:latin typeface="+mj-lt"/>
                <a:ea typeface="+mj-lt"/>
                <a:cs typeface="+mj-lt"/>
              </a:rPr>
              <a:t>: Se implementa una API utilizando </a:t>
            </a:r>
            <a:r>
              <a:rPr lang="es-CO" err="1">
                <a:latin typeface="+mj-lt"/>
                <a:ea typeface="+mj-lt"/>
                <a:cs typeface="+mj-lt"/>
              </a:rPr>
              <a:t>Flask</a:t>
            </a:r>
            <a:r>
              <a:rPr lang="es-CO">
                <a:latin typeface="+mj-lt"/>
                <a:ea typeface="+mj-lt"/>
                <a:cs typeface="+mj-lt"/>
              </a:rPr>
              <a:t>, para gestionar la creación de fabricantes.</a:t>
            </a:r>
            <a:endParaRPr lang="es-CO">
              <a:cs typeface="Arial"/>
            </a:endParaRPr>
          </a:p>
          <a:p>
            <a:pPr marL="742950" lvl="1" indent="-285750">
              <a:lnSpc>
                <a:spcPct val="120000"/>
              </a:lnSpc>
              <a:buFont typeface="Arial"/>
              <a:buChar char="•"/>
            </a:pPr>
            <a:r>
              <a:rPr lang="es-CO">
                <a:latin typeface="+mj-lt"/>
                <a:ea typeface="+mj-lt"/>
                <a:cs typeface="+mj-lt"/>
              </a:rPr>
              <a:t>Servicios adicionales: Se integra </a:t>
            </a:r>
            <a:r>
              <a:rPr lang="es-CO" err="1">
                <a:latin typeface="+mj-lt"/>
                <a:ea typeface="+mj-lt"/>
                <a:cs typeface="+mj-lt"/>
              </a:rPr>
              <a:t>Firebase</a:t>
            </a:r>
            <a:r>
              <a:rPr lang="es-CO">
                <a:latin typeface="+mj-lt"/>
                <a:ea typeface="+mj-lt"/>
                <a:cs typeface="+mj-lt"/>
              </a:rPr>
              <a:t>, proporcionando servicios de autenticación.</a:t>
            </a:r>
            <a:endParaRPr lang="es-CO">
              <a:cs typeface="Arial"/>
            </a:endParaRPr>
          </a:p>
          <a:p>
            <a:pPr>
              <a:lnSpc>
                <a:spcPct val="120000"/>
              </a:lnSpc>
            </a:pPr>
            <a:r>
              <a:rPr lang="es-CO" sz="1800">
                <a:ea typeface="+mj-lt"/>
                <a:cs typeface="+mj-lt"/>
              </a:rPr>
              <a:t>Tácticas de Seguridad Implementadas:</a:t>
            </a:r>
            <a:endParaRPr lang="es-CO" sz="1800">
              <a:cs typeface="Arial"/>
            </a:endParaRPr>
          </a:p>
          <a:p>
            <a:pPr lvl="1">
              <a:lnSpc>
                <a:spcPct val="120000"/>
              </a:lnSpc>
            </a:pPr>
            <a:r>
              <a:rPr lang="es-CO">
                <a:latin typeface="+mj-lt"/>
                <a:ea typeface="+mj-lt"/>
                <a:cs typeface="+mj-lt"/>
              </a:rPr>
              <a:t>Durante el experimento, se implementan diferentes tácticas de seguridad, como la autenticación y autorización. Estas tácticas de seguridad afectan directamente la latencia de las operaciones de creación de fabricantes, ya que agregan un tiempo adicional de procesamiento por cada solicitud.</a:t>
            </a:r>
            <a:endParaRPr lang="es-CO">
              <a:cs typeface="Arial"/>
            </a:endParaRPr>
          </a:p>
          <a:p>
            <a:pPr>
              <a:lnSpc>
                <a:spcPct val="120000"/>
              </a:lnSpc>
            </a:pPr>
            <a:r>
              <a:rPr lang="es-CO" sz="1800">
                <a:ea typeface="+mj-lt"/>
                <a:cs typeface="+mj-lt"/>
              </a:rPr>
              <a:t>Pruebas de Latencia:</a:t>
            </a:r>
            <a:endParaRPr lang="es-CO" sz="1800">
              <a:cs typeface="Arial"/>
            </a:endParaRPr>
          </a:p>
          <a:p>
            <a:pPr lvl="1">
              <a:lnSpc>
                <a:spcPct val="120000"/>
              </a:lnSpc>
            </a:pPr>
            <a:r>
              <a:rPr lang="es-CO">
                <a:latin typeface="+mj-lt"/>
                <a:ea typeface="+mj-lt"/>
                <a:cs typeface="+mj-lt"/>
              </a:rPr>
              <a:t>Para medir el impacto de las tácticas de seguridad, se diseñan tres escenarios: </a:t>
            </a:r>
            <a:endParaRPr lang="es-CO">
              <a:cs typeface="Arial"/>
            </a:endParaRPr>
          </a:p>
          <a:p>
            <a:pPr marL="1200150" lvl="2" indent="-285750">
              <a:lnSpc>
                <a:spcPct val="120000"/>
              </a:lnSpc>
              <a:buFont typeface="Arial"/>
              <a:buChar char="•"/>
            </a:pPr>
            <a:r>
              <a:rPr lang="es-CO">
                <a:latin typeface="+mj-lt"/>
                <a:ea typeface="+mj-lt"/>
                <a:cs typeface="+mj-lt"/>
              </a:rPr>
              <a:t>Escenario sin tácticas de seguridad: Aquí, el sistema no cuenta con ninguna medida adicional de seguridad, y la creación de fabricantes debe ocurrir en un tiempo menor a 2 segundos.</a:t>
            </a:r>
            <a:endParaRPr lang="es-CO">
              <a:cs typeface="Arial"/>
            </a:endParaRPr>
          </a:p>
          <a:p>
            <a:pPr marL="1200150" lvl="2" indent="-285750">
              <a:lnSpc>
                <a:spcPct val="120000"/>
              </a:lnSpc>
              <a:buFont typeface="Arial"/>
              <a:buChar char="•"/>
            </a:pPr>
            <a:r>
              <a:rPr lang="es-CO">
                <a:latin typeface="+mj-lt"/>
                <a:ea typeface="+mj-lt"/>
                <a:cs typeface="+mj-lt"/>
              </a:rPr>
              <a:t>Escenario con tácticas de seguridad: En este escenario, las medidas de seguridad se implementan sin optimizaciones adicionales. Se espera que el tiempo de creación de un fabricante supere los 3 segundos debido al tiempo adicional que requieren las medidas de seguridad.</a:t>
            </a:r>
            <a:endParaRPr lang="es-CO">
              <a:cs typeface="Arial"/>
            </a:endParaRPr>
          </a:p>
          <a:p>
            <a:pPr marL="1200150" lvl="2" indent="-285750">
              <a:lnSpc>
                <a:spcPct val="120000"/>
              </a:lnSpc>
              <a:buFont typeface="Arial"/>
              <a:buChar char="•"/>
            </a:pPr>
            <a:r>
              <a:rPr lang="es-CO">
                <a:latin typeface="+mj-lt"/>
                <a:ea typeface="+mj-lt"/>
                <a:cs typeface="+mj-lt"/>
              </a:rPr>
              <a:t>Escenario con tácticas de seguridad y manejo de latencia: En este caso, se combinan las tácticas de seguridad con estrategias para reducir la latencia. El objetivo es lograr una creación de fabricante en un tiempo menor a 3 segundos.</a:t>
            </a:r>
            <a:endParaRPr lang="es-CO">
              <a:cs typeface="Arial"/>
            </a:endParaRPr>
          </a:p>
          <a:p>
            <a:pPr>
              <a:lnSpc>
                <a:spcPct val="120000"/>
              </a:lnSpc>
            </a:pPr>
            <a:r>
              <a:rPr lang="es-CO" sz="1800">
                <a:ea typeface="+mj-lt"/>
                <a:cs typeface="+mj-lt"/>
              </a:rPr>
              <a:t>Pruebas de Carga con </a:t>
            </a:r>
            <a:r>
              <a:rPr lang="es-CO" sz="1800" err="1">
                <a:ea typeface="+mj-lt"/>
                <a:cs typeface="+mj-lt"/>
              </a:rPr>
              <a:t>Locust</a:t>
            </a:r>
            <a:r>
              <a:rPr lang="es-CO" sz="1800">
                <a:ea typeface="+mj-lt"/>
                <a:cs typeface="+mj-lt"/>
              </a:rPr>
              <a:t>:</a:t>
            </a:r>
            <a:endParaRPr lang="es-CO" sz="1800">
              <a:cs typeface="Arial"/>
            </a:endParaRPr>
          </a:p>
          <a:p>
            <a:pPr marL="742950" lvl="1" indent="-285750">
              <a:lnSpc>
                <a:spcPct val="120000"/>
              </a:lnSpc>
              <a:buFont typeface="Arial"/>
              <a:buChar char="•"/>
            </a:pPr>
            <a:r>
              <a:rPr lang="es-CO" err="1">
                <a:latin typeface="+mj-lt"/>
                <a:ea typeface="+mj-lt"/>
                <a:cs typeface="+mj-lt"/>
              </a:rPr>
              <a:t>Locust</a:t>
            </a:r>
            <a:r>
              <a:rPr lang="es-CO">
                <a:latin typeface="+mj-lt"/>
                <a:ea typeface="+mj-lt"/>
                <a:cs typeface="+mj-lt"/>
              </a:rPr>
              <a:t> se utiliza como herramienta para simular diferentes niveles de carga y medir el rendimiento del sistema bajo diferentes condiciones.</a:t>
            </a:r>
            <a:endParaRPr lang="es-CO">
              <a:cs typeface="Arial"/>
            </a:endParaRPr>
          </a:p>
          <a:p>
            <a:pPr marL="742950" lvl="1" indent="-285750">
              <a:lnSpc>
                <a:spcPct val="120000"/>
              </a:lnSpc>
              <a:buFont typeface="Arial"/>
              <a:buChar char="•"/>
            </a:pPr>
            <a:r>
              <a:rPr lang="es-CO">
                <a:latin typeface="+mj-lt"/>
                <a:ea typeface="+mj-lt"/>
                <a:cs typeface="+mj-lt"/>
              </a:rPr>
              <a:t>Se configuran pruebas de estrés para generar una carga elevada en el sistema, simulando múltiples usuarios concurrentes que intentan crear fabricantes al mismo tiempo. Esto permite observar cómo las tácticas de seguridad afectan la latencia bajo condiciones de alta demanda.</a:t>
            </a:r>
            <a:endParaRPr lang="es-CO">
              <a:cs typeface="Arial"/>
            </a:endParaRPr>
          </a:p>
          <a:p>
            <a:pPr marL="742950" lvl="1" indent="-285750">
              <a:lnSpc>
                <a:spcPct val="120000"/>
              </a:lnSpc>
              <a:buFont typeface="Arial"/>
              <a:buChar char="•"/>
            </a:pPr>
            <a:r>
              <a:rPr lang="es-CO">
                <a:latin typeface="+mj-lt"/>
                <a:ea typeface="+mj-lt"/>
                <a:cs typeface="+mj-lt"/>
              </a:rPr>
              <a:t>Durante estas pruebas, </a:t>
            </a:r>
            <a:r>
              <a:rPr lang="es-CO" err="1">
                <a:latin typeface="+mj-lt"/>
                <a:ea typeface="+mj-lt"/>
                <a:cs typeface="+mj-lt"/>
              </a:rPr>
              <a:t>Locust</a:t>
            </a:r>
            <a:r>
              <a:rPr lang="es-CO">
                <a:latin typeface="+mj-lt"/>
                <a:ea typeface="+mj-lt"/>
                <a:cs typeface="+mj-lt"/>
              </a:rPr>
              <a:t> mide métricas como el tiempo de respuesta promedio, el tiempo de respuesta máximo, el porcentaje de fallos y la capacidad de manejar múltiples solicitudes simultáneas.</a:t>
            </a:r>
            <a:endParaRPr lang="es-CO">
              <a:cs typeface="Arial"/>
            </a:endParaRPr>
          </a:p>
          <a:p>
            <a:pPr>
              <a:lnSpc>
                <a:spcPct val="120000"/>
              </a:lnSpc>
            </a:pPr>
            <a:r>
              <a:rPr lang="es-CO" sz="1800">
                <a:ea typeface="+mj-lt"/>
                <a:cs typeface="+mj-lt"/>
              </a:rPr>
              <a:t>Análisis de Resultados:</a:t>
            </a:r>
            <a:endParaRPr lang="es-CO" sz="1800">
              <a:cs typeface="Arial"/>
            </a:endParaRPr>
          </a:p>
          <a:p>
            <a:pPr lvl="1">
              <a:lnSpc>
                <a:spcPct val="120000"/>
              </a:lnSpc>
            </a:pPr>
            <a:r>
              <a:rPr lang="es-CO">
                <a:latin typeface="+mj-lt"/>
                <a:ea typeface="+mj-lt"/>
                <a:cs typeface="+mj-lt"/>
              </a:rPr>
              <a:t>Después de realizar las pruebas en los tres escenarios, se analizan los datos recolectados para evaluar el impacto de las tácticas de seguridad en la latencia.</a:t>
            </a:r>
            <a:endParaRPr lang="es-CO">
              <a:cs typeface="Arial"/>
            </a:endParaRPr>
          </a:p>
          <a:p>
            <a:endParaRPr lang="es-CO" sz="1800">
              <a:cs typeface="Arial"/>
            </a:endParaRPr>
          </a:p>
        </p:txBody>
      </p:sp>
      <p:sp>
        <p:nvSpPr>
          <p:cNvPr id="5" name="AutoShape 2">
            <a:extLst>
              <a:ext uri="{FF2B5EF4-FFF2-40B4-BE49-F238E27FC236}">
                <a16:creationId xmlns:a16="http://schemas.microsoft.com/office/drawing/2014/main" id="{D74088F5-45D3-329F-227C-81FC3CD111BE}"/>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2E314C7E-E5BB-AC19-4542-2B46B05E0755}"/>
              </a:ext>
            </a:extLst>
          </p:cNvPr>
          <p:cNvSpPr txBox="1"/>
          <p:nvPr/>
        </p:nvSpPr>
        <p:spPr>
          <a:xfrm>
            <a:off x="185889" y="1733584"/>
            <a:ext cx="19602775" cy="973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000" b="0">
                <a:ea typeface="+mj-lt"/>
                <a:cs typeface="+mj-lt"/>
              </a:rPr>
              <a:t>El objetivo principal de este experimento es evaluar cómo las tácticas de seguridad implementadas durante la creación de fabricantes pueden afectar la latencia del sistema, especialmente en escenarios de alta demanda. Se busca determinar la diferencia en el tiempo de respuesta entre un sistema con y sin medidas de seguridad</a:t>
            </a:r>
            <a:endParaRPr lang="es-ES" sz="2000"/>
          </a:p>
        </p:txBody>
      </p:sp>
    </p:spTree>
    <p:extLst>
      <p:ext uri="{BB962C8B-B14F-4D97-AF65-F5344CB8AC3E}">
        <p14:creationId xmlns:p14="http://schemas.microsoft.com/office/powerpoint/2010/main" val="50937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BABE7-D7F7-A80B-0099-B1055FE7552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C4714A9-9FA6-A9D2-11CD-E2AB88800CE6}"/>
              </a:ext>
            </a:extLst>
          </p:cNvPr>
          <p:cNvSpPr>
            <a:spLocks noGrp="1"/>
          </p:cNvSpPr>
          <p:nvPr>
            <p:ph type="title"/>
          </p:nvPr>
        </p:nvSpPr>
        <p:spPr>
          <a:xfrm>
            <a:off x="186954" y="673175"/>
            <a:ext cx="15264459" cy="973660"/>
          </a:xfrm>
        </p:spPr>
        <p:txBody>
          <a:bodyPr>
            <a:normAutofit/>
          </a:bodyPr>
          <a:lstStyle/>
          <a:p>
            <a:r>
              <a:rPr lang="es-CO"/>
              <a:t>Experimento #1</a:t>
            </a:r>
            <a:endParaRPr lang="es-ES"/>
          </a:p>
        </p:txBody>
      </p:sp>
      <p:sp>
        <p:nvSpPr>
          <p:cNvPr id="10" name="Título 1">
            <a:extLst>
              <a:ext uri="{FF2B5EF4-FFF2-40B4-BE49-F238E27FC236}">
                <a16:creationId xmlns:a16="http://schemas.microsoft.com/office/drawing/2014/main" id="{B95C5E5F-1D4A-6D4E-BE4C-3CB729662190}"/>
              </a:ext>
            </a:extLst>
          </p:cNvPr>
          <p:cNvSpPr txBox="1"/>
          <p:nvPr/>
        </p:nvSpPr>
        <p:spPr>
          <a:xfrm>
            <a:off x="185751" y="1646835"/>
            <a:ext cx="9795491" cy="660854"/>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Preparación: Determinar tiempo de autenticación de </a:t>
            </a:r>
            <a:r>
              <a:rPr lang="es-CO" sz="2800" err="1"/>
              <a:t>Firebase</a:t>
            </a:r>
            <a:endParaRPr lang="es-CO" sz="1800">
              <a:cs typeface="Arial"/>
            </a:endParaRPr>
          </a:p>
        </p:txBody>
      </p:sp>
      <p:sp>
        <p:nvSpPr>
          <p:cNvPr id="5" name="AutoShape 2">
            <a:extLst>
              <a:ext uri="{FF2B5EF4-FFF2-40B4-BE49-F238E27FC236}">
                <a16:creationId xmlns:a16="http://schemas.microsoft.com/office/drawing/2014/main" id="{E7D4AFD3-6354-E141-573C-3A249461B4C8}"/>
              </a:ext>
            </a:extLst>
          </p:cNvPr>
          <p:cNvSpPr>
            <a:spLocks noChangeAspect="1" noChangeArrowheads="1"/>
          </p:cNvSpPr>
          <p:nvPr/>
        </p:nvSpPr>
        <p:spPr bwMode="auto">
          <a:xfrm>
            <a:off x="8699167"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D44D0738-0B24-00E7-7B94-656978160BAD}"/>
              </a:ext>
            </a:extLst>
          </p:cNvPr>
          <p:cNvSpPr txBox="1"/>
          <p:nvPr/>
        </p:nvSpPr>
        <p:spPr>
          <a:xfrm>
            <a:off x="185890" y="2422358"/>
            <a:ext cx="9795491" cy="85985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00000"/>
              </a:lnSpc>
              <a:spcAft>
                <a:spcPts val="1200"/>
              </a:spcAft>
            </a:pPr>
            <a:r>
              <a:rPr lang="es-CO" sz="2400" b="0">
                <a:ea typeface="+mj-lt"/>
                <a:cs typeface="+mj-lt"/>
              </a:rPr>
              <a:t>Debido a la política de </a:t>
            </a:r>
            <a:r>
              <a:rPr lang="es-CO" sz="2400" b="0" err="1">
                <a:ea typeface="+mj-lt"/>
                <a:cs typeface="+mj-lt"/>
              </a:rPr>
              <a:t>Firebase</a:t>
            </a:r>
            <a:r>
              <a:rPr lang="es-CO" sz="2400" b="0">
                <a:ea typeface="+mj-lt"/>
                <a:cs typeface="+mj-lt"/>
              </a:rPr>
              <a:t> de bloquear direcciones IP que realicen muchas peticiones en corto tiempo; fue necesario realizar un estimado del periodo de latencia que se realiza en una autenticación completa para estimar este tiempo en un escenario de alta demanda. </a:t>
            </a:r>
          </a:p>
          <a:p>
            <a:pPr>
              <a:lnSpc>
                <a:spcPct val="100000"/>
              </a:lnSpc>
              <a:spcAft>
                <a:spcPts val="1200"/>
              </a:spcAft>
            </a:pPr>
            <a:r>
              <a:rPr lang="es-CO" sz="2400" b="0">
                <a:ea typeface="+mj-lt"/>
                <a:cs typeface="+mj-lt"/>
              </a:rPr>
              <a:t>Se plantearon los siguientes supuestos:</a:t>
            </a:r>
          </a:p>
          <a:p>
            <a:pPr marL="342900" indent="-342900">
              <a:lnSpc>
                <a:spcPct val="100000"/>
              </a:lnSpc>
              <a:spcAft>
                <a:spcPts val="1200"/>
              </a:spcAft>
              <a:buFont typeface="Arial" panose="020B0604020202020204" pitchFamily="34" charset="0"/>
              <a:buChar char="•"/>
            </a:pPr>
            <a:r>
              <a:rPr lang="es-CO" sz="2400" b="0">
                <a:ea typeface="+mj-lt"/>
                <a:cs typeface="+mj-lt"/>
              </a:rPr>
              <a:t>La infraestructura de </a:t>
            </a:r>
            <a:r>
              <a:rPr lang="es-CO" sz="2400" b="0" err="1">
                <a:ea typeface="+mj-lt"/>
                <a:cs typeface="+mj-lt"/>
              </a:rPr>
              <a:t>Firebase</a:t>
            </a:r>
            <a:r>
              <a:rPr lang="es-CO" sz="2400" b="0">
                <a:ea typeface="+mj-lt"/>
                <a:cs typeface="+mj-lt"/>
              </a:rPr>
              <a:t> tiene una variación de latencia muy baja</a:t>
            </a:r>
          </a:p>
          <a:p>
            <a:pPr marL="342900" indent="-342900">
              <a:lnSpc>
                <a:spcPct val="100000"/>
              </a:lnSpc>
              <a:spcAft>
                <a:spcPts val="1200"/>
              </a:spcAft>
              <a:buFont typeface="Arial" panose="020B0604020202020204" pitchFamily="34" charset="0"/>
              <a:buChar char="•"/>
            </a:pPr>
            <a:r>
              <a:rPr lang="es-CO" sz="2400" b="0">
                <a:ea typeface="+mj-lt"/>
                <a:cs typeface="+mj-lt"/>
              </a:rPr>
              <a:t>El tiempo de autenticación se mide como la diferencia entre el tiempo total de ejecución y el tiempo de respuesta del </a:t>
            </a:r>
            <a:r>
              <a:rPr lang="es-CO" sz="2400" b="0" err="1">
                <a:ea typeface="+mj-lt"/>
                <a:cs typeface="+mj-lt"/>
              </a:rPr>
              <a:t>backend</a:t>
            </a:r>
            <a:endParaRPr lang="es-CO" sz="2400" b="0">
              <a:ea typeface="+mj-lt"/>
              <a:cs typeface="+mj-lt"/>
            </a:endParaRPr>
          </a:p>
          <a:p>
            <a:pPr marL="342900" indent="-342900">
              <a:lnSpc>
                <a:spcPct val="100000"/>
              </a:lnSpc>
              <a:spcAft>
                <a:spcPts val="1200"/>
              </a:spcAft>
              <a:buFont typeface="Arial" panose="020B0604020202020204" pitchFamily="34" charset="0"/>
              <a:buChar char="•"/>
            </a:pPr>
            <a:endParaRPr lang="es-CO" sz="2400" b="0">
              <a:ea typeface="+mj-lt"/>
              <a:cs typeface="+mj-lt"/>
            </a:endParaRPr>
          </a:p>
          <a:p>
            <a:pPr>
              <a:lnSpc>
                <a:spcPct val="100000"/>
              </a:lnSpc>
              <a:spcAft>
                <a:spcPts val="1200"/>
              </a:spcAft>
            </a:pPr>
            <a:r>
              <a:rPr lang="es-CO" sz="2400" b="0">
                <a:ea typeface="+mj-lt"/>
                <a:cs typeface="+mj-lt"/>
              </a:rPr>
              <a:t>Para ello se realizaron múltiples peticiones para obtener una curva de distribución, dónde se encontró que el tiempo de ejecución total es, en promedio, 1.11 segundos</a:t>
            </a:r>
          </a:p>
          <a:p>
            <a:pPr>
              <a:lnSpc>
                <a:spcPct val="100000"/>
              </a:lnSpc>
              <a:spcAft>
                <a:spcPts val="1200"/>
              </a:spcAft>
            </a:pPr>
            <a:r>
              <a:rPr lang="es-CO" sz="2400" b="0">
                <a:ea typeface="+mj-lt"/>
                <a:cs typeface="+mj-lt"/>
              </a:rPr>
              <a:t>Finalmente, se ejecutó el mismo proceso sin autenticar y se determinó que el tiempo de ejecución del </a:t>
            </a:r>
            <a:r>
              <a:rPr lang="es-CO" sz="2400" b="0" err="1">
                <a:ea typeface="+mj-lt"/>
                <a:cs typeface="+mj-lt"/>
              </a:rPr>
              <a:t>backend</a:t>
            </a:r>
            <a:r>
              <a:rPr lang="es-CO" sz="2400" b="0">
                <a:ea typeface="+mj-lt"/>
                <a:cs typeface="+mj-lt"/>
              </a:rPr>
              <a:t> es, con una confiabilidad del 95%, de 130ms.</a:t>
            </a:r>
          </a:p>
          <a:p>
            <a:pPr>
              <a:lnSpc>
                <a:spcPct val="100000"/>
              </a:lnSpc>
              <a:spcAft>
                <a:spcPts val="1200"/>
              </a:spcAft>
            </a:pPr>
            <a:endParaRPr lang="es-ES" sz="2400" b="0">
              <a:ea typeface="+mj-lt"/>
              <a:cs typeface="+mj-lt"/>
            </a:endParaRPr>
          </a:p>
          <a:p>
            <a:pPr>
              <a:lnSpc>
                <a:spcPct val="100000"/>
              </a:lnSpc>
              <a:spcAft>
                <a:spcPts val="1200"/>
              </a:spcAft>
            </a:pPr>
            <a:r>
              <a:rPr lang="es-ES" sz="2400" b="0">
                <a:ea typeface="+mj-lt"/>
                <a:cs typeface="+mj-lt"/>
              </a:rPr>
              <a:t>Es decir, el tiempo de autenticación se establecerá para las siguientes pruebas que es, en promedio, de 980ms</a:t>
            </a:r>
            <a:endParaRPr lang="es-CO" sz="2400" b="0">
              <a:ea typeface="+mj-lt"/>
              <a:cs typeface="+mj-lt"/>
            </a:endParaRPr>
          </a:p>
        </p:txBody>
      </p:sp>
      <p:grpSp>
        <p:nvGrpSpPr>
          <p:cNvPr id="7" name="Grupo 6">
            <a:extLst>
              <a:ext uri="{FF2B5EF4-FFF2-40B4-BE49-F238E27FC236}">
                <a16:creationId xmlns:a16="http://schemas.microsoft.com/office/drawing/2014/main" id="{EAB6B6FD-76ED-C617-ABC4-055ABFA32CE9}"/>
              </a:ext>
            </a:extLst>
          </p:cNvPr>
          <p:cNvGrpSpPr/>
          <p:nvPr/>
        </p:nvGrpSpPr>
        <p:grpSpPr>
          <a:xfrm>
            <a:off x="10122719" y="1977262"/>
            <a:ext cx="9795492" cy="4629712"/>
            <a:chOff x="11318876" y="1977262"/>
            <a:chExt cx="8599335" cy="4299284"/>
          </a:xfrm>
        </p:grpSpPr>
        <p:graphicFrame>
          <p:nvGraphicFramePr>
            <p:cNvPr id="3" name="Gráfico 2">
              <a:extLst>
                <a:ext uri="{FF2B5EF4-FFF2-40B4-BE49-F238E27FC236}">
                  <a16:creationId xmlns:a16="http://schemas.microsoft.com/office/drawing/2014/main" id="{B1C17E4B-070C-8AB2-AD7B-83C11ADD6C85}"/>
                </a:ext>
              </a:extLst>
            </p:cNvPr>
            <p:cNvGraphicFramePr>
              <a:graphicFrameLocks/>
            </p:cNvGraphicFramePr>
            <p:nvPr>
              <p:extLst>
                <p:ext uri="{D42A27DB-BD31-4B8C-83A1-F6EECF244321}">
                  <p14:modId xmlns:p14="http://schemas.microsoft.com/office/powerpoint/2010/main" val="2136789843"/>
                </p:ext>
              </p:extLst>
            </p:nvPr>
          </p:nvGraphicFramePr>
          <p:xfrm>
            <a:off x="11318876" y="1977262"/>
            <a:ext cx="8599335" cy="4299284"/>
          </p:xfrm>
          <a:graphic>
            <a:graphicData uri="http://schemas.openxmlformats.org/drawingml/2006/chart">
              <c:chart xmlns:c="http://schemas.openxmlformats.org/drawingml/2006/chart" xmlns:r="http://schemas.openxmlformats.org/officeDocument/2006/relationships" r:id="rId3"/>
            </a:graphicData>
          </a:graphic>
        </p:graphicFrame>
        <p:sp>
          <p:nvSpPr>
            <p:cNvPr id="4" name="CuadroTexto 3">
              <a:extLst>
                <a:ext uri="{FF2B5EF4-FFF2-40B4-BE49-F238E27FC236}">
                  <a16:creationId xmlns:a16="http://schemas.microsoft.com/office/drawing/2014/main" id="{17077370-64ED-BA20-8378-04D367016E77}"/>
                </a:ext>
              </a:extLst>
            </p:cNvPr>
            <p:cNvSpPr txBox="1"/>
            <p:nvPr/>
          </p:nvSpPr>
          <p:spPr>
            <a:xfrm>
              <a:off x="16924421" y="3192380"/>
              <a:ext cx="2211080" cy="600202"/>
            </a:xfrm>
            <a:prstGeom prst="rect">
              <a:avLst/>
            </a:prstGeom>
            <a:noFill/>
          </p:spPr>
          <p:txBody>
            <a:bodyPr wrap="none" rtlCol="0">
              <a:spAutoFit/>
            </a:bodyPr>
            <a:lstStyle/>
            <a:p>
              <a:r>
                <a:rPr lang="es-CO" b="1"/>
                <a:t>Promedio: 1.107 ms</a:t>
              </a:r>
            </a:p>
            <a:p>
              <a:r>
                <a:rPr lang="es-CO" b="1"/>
                <a:t>Desviación: 0.141 ms</a:t>
              </a:r>
            </a:p>
          </p:txBody>
        </p:sp>
      </p:grpSp>
      <p:pic>
        <p:nvPicPr>
          <p:cNvPr id="12" name="Imagen 11">
            <a:extLst>
              <a:ext uri="{FF2B5EF4-FFF2-40B4-BE49-F238E27FC236}">
                <a16:creationId xmlns:a16="http://schemas.microsoft.com/office/drawing/2014/main" id="{D44E5B6B-FC2B-CC2A-0C78-19FC24F078B6}"/>
              </a:ext>
            </a:extLst>
          </p:cNvPr>
          <p:cNvPicPr>
            <a:picLocks noChangeAspect="1"/>
          </p:cNvPicPr>
          <p:nvPr/>
        </p:nvPicPr>
        <p:blipFill>
          <a:blip r:embed="rId4"/>
          <a:stretch>
            <a:fillRect/>
          </a:stretch>
        </p:blipFill>
        <p:spPr>
          <a:xfrm>
            <a:off x="10122719" y="6814117"/>
            <a:ext cx="9795491" cy="3980816"/>
          </a:xfrm>
          <a:prstGeom prst="rect">
            <a:avLst/>
          </a:prstGeom>
        </p:spPr>
      </p:pic>
    </p:spTree>
    <p:extLst>
      <p:ext uri="{BB962C8B-B14F-4D97-AF65-F5344CB8AC3E}">
        <p14:creationId xmlns:p14="http://schemas.microsoft.com/office/powerpoint/2010/main" val="8127608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F09922-67EF-B193-11EC-AB7F373806BF}"/>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17B32609-B79F-F1ED-3AE2-86A8DB3E22B5}"/>
              </a:ext>
            </a:extLst>
          </p:cNvPr>
          <p:cNvSpPr>
            <a:spLocks noGrp="1"/>
          </p:cNvSpPr>
          <p:nvPr>
            <p:ph type="title"/>
          </p:nvPr>
        </p:nvSpPr>
        <p:spPr>
          <a:xfrm>
            <a:off x="186954" y="673175"/>
            <a:ext cx="15264459" cy="973660"/>
          </a:xfrm>
        </p:spPr>
        <p:txBody>
          <a:bodyPr>
            <a:normAutofit/>
          </a:bodyPr>
          <a:lstStyle/>
          <a:p>
            <a:r>
              <a:rPr lang="es-CO"/>
              <a:t>Experimento #1</a:t>
            </a:r>
            <a:endParaRPr lang="es-ES"/>
          </a:p>
        </p:txBody>
      </p:sp>
      <p:sp>
        <p:nvSpPr>
          <p:cNvPr id="10" name="Título 1">
            <a:extLst>
              <a:ext uri="{FF2B5EF4-FFF2-40B4-BE49-F238E27FC236}">
                <a16:creationId xmlns:a16="http://schemas.microsoft.com/office/drawing/2014/main" id="{F01C16C8-0814-F73C-71AC-88AF6802FABE}"/>
              </a:ext>
            </a:extLst>
          </p:cNvPr>
          <p:cNvSpPr txBox="1"/>
          <p:nvPr/>
        </p:nvSpPr>
        <p:spPr>
          <a:xfrm>
            <a:off x="185751" y="1646835"/>
            <a:ext cx="9795491" cy="6608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sin mecanismos de seguridad</a:t>
            </a:r>
            <a:endParaRPr lang="es-CO" sz="1800">
              <a:cs typeface="Arial"/>
            </a:endParaRPr>
          </a:p>
        </p:txBody>
      </p:sp>
      <p:sp>
        <p:nvSpPr>
          <p:cNvPr id="5" name="AutoShape 2">
            <a:extLst>
              <a:ext uri="{FF2B5EF4-FFF2-40B4-BE49-F238E27FC236}">
                <a16:creationId xmlns:a16="http://schemas.microsoft.com/office/drawing/2014/main" id="{6A1D94E5-8DF9-8878-D990-6432ECBD513B}"/>
              </a:ext>
            </a:extLst>
          </p:cNvPr>
          <p:cNvSpPr>
            <a:spLocks noChangeAspect="1" noChangeArrowheads="1"/>
          </p:cNvSpPr>
          <p:nvPr/>
        </p:nvSpPr>
        <p:spPr bwMode="auto">
          <a:xfrm>
            <a:off x="8699167"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D9E5BA9A-E0BE-10CA-18ED-06FC31AB0461}"/>
              </a:ext>
            </a:extLst>
          </p:cNvPr>
          <p:cNvSpPr txBox="1"/>
          <p:nvPr/>
        </p:nvSpPr>
        <p:spPr>
          <a:xfrm>
            <a:off x="185890" y="2422358"/>
            <a:ext cx="9795491" cy="85985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00000"/>
              </a:lnSpc>
              <a:spcAft>
                <a:spcPts val="1200"/>
              </a:spcAft>
            </a:pPr>
            <a:r>
              <a:rPr lang="es-CO" sz="2400" b="0">
                <a:ea typeface="+mj-lt"/>
                <a:cs typeface="+mj-lt"/>
              </a:rPr>
              <a:t>Con respecto a las pruebas sin seguridad se realizaron 3 escenarios con peticiones directas al API Gateway:</a:t>
            </a:r>
          </a:p>
          <a:p>
            <a:pPr marL="342900" indent="-342900">
              <a:lnSpc>
                <a:spcPct val="100000"/>
              </a:lnSpc>
              <a:spcAft>
                <a:spcPts val="1200"/>
              </a:spcAft>
              <a:buFont typeface="Arial" panose="020B0604020202020204" pitchFamily="34" charset="0"/>
              <a:buChar char="•"/>
            </a:pPr>
            <a:r>
              <a:rPr lang="es-CO" sz="2400" b="0">
                <a:ea typeface="+mj-lt"/>
                <a:cs typeface="+mj-lt"/>
              </a:rPr>
              <a:t>Escenario con 400 usuarios concurrentes y 3 instancias en el BFF</a:t>
            </a:r>
          </a:p>
          <a:p>
            <a:pPr marL="342900" indent="-342900">
              <a:lnSpc>
                <a:spcPct val="100000"/>
              </a:lnSpc>
              <a:spcAft>
                <a:spcPts val="1200"/>
              </a:spcAft>
              <a:buFont typeface="Arial" panose="020B0604020202020204" pitchFamily="34" charset="0"/>
              <a:buChar char="•"/>
            </a:pPr>
            <a:r>
              <a:rPr lang="es-CO" sz="2400" b="0">
                <a:ea typeface="+mj-lt"/>
                <a:cs typeface="+mj-lt"/>
              </a:rPr>
              <a:t>Escenario con 800 usuarios concurrentes y 3 instancias en el BFF</a:t>
            </a:r>
          </a:p>
          <a:p>
            <a:pPr marL="342900" indent="-342900">
              <a:lnSpc>
                <a:spcPct val="100000"/>
              </a:lnSpc>
              <a:spcAft>
                <a:spcPts val="1200"/>
              </a:spcAft>
              <a:buFont typeface="Arial" panose="020B0604020202020204" pitchFamily="34" charset="0"/>
              <a:buChar char="•"/>
            </a:pPr>
            <a:r>
              <a:rPr lang="es-CO" sz="2400" b="0">
                <a:ea typeface="+mj-lt"/>
                <a:cs typeface="+mj-lt"/>
              </a:rPr>
              <a:t>Escenario con 800/600 usuarios concurrentes y 6 instancias en el BFF</a:t>
            </a:r>
          </a:p>
          <a:p>
            <a:pPr>
              <a:lnSpc>
                <a:spcPct val="100000"/>
              </a:lnSpc>
              <a:spcAft>
                <a:spcPts val="1200"/>
              </a:spcAft>
            </a:pPr>
            <a:endParaRPr lang="es-CO" sz="2400" b="0">
              <a:ea typeface="+mj-lt"/>
              <a:cs typeface="+mj-lt"/>
            </a:endParaRPr>
          </a:p>
          <a:p>
            <a:pPr marL="342900" indent="-342900">
              <a:lnSpc>
                <a:spcPct val="100000"/>
              </a:lnSpc>
              <a:spcAft>
                <a:spcPts val="1200"/>
              </a:spcAft>
              <a:buFont typeface="Arial" panose="020B0604020202020204" pitchFamily="34" charset="0"/>
              <a:buChar char="•"/>
            </a:pPr>
            <a:r>
              <a:rPr lang="es-CO" sz="2400" b="0">
                <a:ea typeface="+mj-lt"/>
                <a:cs typeface="+mj-lt"/>
              </a:rPr>
              <a:t>Los resultados muestran que el sistema se encuentra limitado a 220 peticiones en concurrencia en todos los escenarios, con un empeoramiento general del tiempo de respuesta. </a:t>
            </a:r>
          </a:p>
          <a:p>
            <a:pPr marL="342900" indent="-342900">
              <a:lnSpc>
                <a:spcPct val="100000"/>
              </a:lnSpc>
              <a:spcAft>
                <a:spcPts val="1200"/>
              </a:spcAft>
              <a:buFont typeface="Arial" panose="020B0604020202020204" pitchFamily="34" charset="0"/>
              <a:buChar char="•"/>
            </a:pPr>
            <a:r>
              <a:rPr lang="es-CO" sz="2400" b="0">
                <a:ea typeface="+mj-lt"/>
                <a:cs typeface="+mj-lt"/>
              </a:rPr>
              <a:t>El mejor escenario es el primero, </a:t>
            </a:r>
            <a:r>
              <a:rPr lang="es-CO" sz="2400">
                <a:ea typeface="+mj-lt"/>
                <a:cs typeface="+mj-lt"/>
              </a:rPr>
              <a:t>ya que se consigue en promedio un tiempo de respuesta de 1800ms con el mismo nivel de procesamiento</a:t>
            </a:r>
            <a:r>
              <a:rPr lang="es-CO" sz="2400" b="0">
                <a:ea typeface="+mj-lt"/>
                <a:cs typeface="+mj-lt"/>
              </a:rPr>
              <a:t>, en comparación al resto donde el tiempo de respuesta escala a un promedio de 3500 ms</a:t>
            </a:r>
          </a:p>
          <a:p>
            <a:pPr marL="342900" indent="-342900">
              <a:lnSpc>
                <a:spcPct val="100000"/>
              </a:lnSpc>
              <a:spcAft>
                <a:spcPts val="1200"/>
              </a:spcAft>
              <a:buFont typeface="Arial" panose="020B0604020202020204" pitchFamily="34" charset="0"/>
              <a:buChar char="•"/>
            </a:pPr>
            <a:r>
              <a:rPr lang="es-CO" sz="2400" b="0">
                <a:ea typeface="+mj-lt"/>
                <a:cs typeface="+mj-lt"/>
              </a:rPr>
              <a:t>No se observaron fallos en la respuesta durante la creación</a:t>
            </a:r>
          </a:p>
        </p:txBody>
      </p:sp>
      <p:pic>
        <p:nvPicPr>
          <p:cNvPr id="9" name="Imagen 8" descr="Interfaz de usuario gráfica&#10;&#10;El contenido generado por IA puede ser incorrecto.">
            <a:extLst>
              <a:ext uri="{FF2B5EF4-FFF2-40B4-BE49-F238E27FC236}">
                <a16:creationId xmlns:a16="http://schemas.microsoft.com/office/drawing/2014/main" id="{81616584-C450-0AD2-3CA1-14770D05A0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1094" y="1787525"/>
            <a:ext cx="9525000" cy="8572500"/>
          </a:xfrm>
          <a:prstGeom prst="rect">
            <a:avLst/>
          </a:prstGeom>
        </p:spPr>
      </p:pic>
      <p:cxnSp>
        <p:nvCxnSpPr>
          <p:cNvPr id="13" name="Conector recto 12">
            <a:extLst>
              <a:ext uri="{FF2B5EF4-FFF2-40B4-BE49-F238E27FC236}">
                <a16:creationId xmlns:a16="http://schemas.microsoft.com/office/drawing/2014/main" id="{8ADCB60A-128C-6563-CACB-560E0CF2414E}"/>
              </a:ext>
            </a:extLst>
          </p:cNvPr>
          <p:cNvCxnSpPr>
            <a:cxnSpLocks/>
          </p:cNvCxnSpPr>
          <p:nvPr/>
        </p:nvCxnSpPr>
        <p:spPr>
          <a:xfrm>
            <a:off x="11715349" y="1787525"/>
            <a:ext cx="0" cy="85725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Conector recto 13">
            <a:extLst>
              <a:ext uri="{FF2B5EF4-FFF2-40B4-BE49-F238E27FC236}">
                <a16:creationId xmlns:a16="http://schemas.microsoft.com/office/drawing/2014/main" id="{C4412A2B-CF85-9D55-1E03-471C5AD4E520}"/>
              </a:ext>
            </a:extLst>
          </p:cNvPr>
          <p:cNvCxnSpPr>
            <a:cxnSpLocks/>
          </p:cNvCxnSpPr>
          <p:nvPr/>
        </p:nvCxnSpPr>
        <p:spPr>
          <a:xfrm>
            <a:off x="16964526" y="1787525"/>
            <a:ext cx="0" cy="85725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CuadroTexto 18">
            <a:extLst>
              <a:ext uri="{FF2B5EF4-FFF2-40B4-BE49-F238E27FC236}">
                <a16:creationId xmlns:a16="http://schemas.microsoft.com/office/drawing/2014/main" id="{A3FB58B5-7539-014D-89E4-B8C3BAEA7E4F}"/>
              </a:ext>
            </a:extLst>
          </p:cNvPr>
          <p:cNvSpPr txBox="1"/>
          <p:nvPr/>
        </p:nvSpPr>
        <p:spPr>
          <a:xfrm>
            <a:off x="14131643" y="4141537"/>
            <a:ext cx="385042" cy="523220"/>
          </a:xfrm>
          <a:prstGeom prst="rect">
            <a:avLst/>
          </a:prstGeom>
          <a:noFill/>
        </p:spPr>
        <p:txBody>
          <a:bodyPr wrap="none" rtlCol="0">
            <a:spAutoFit/>
          </a:bodyPr>
          <a:lstStyle/>
          <a:p>
            <a:r>
              <a:rPr lang="es-CO" sz="2800" b="1">
                <a:solidFill>
                  <a:srgbClr val="FF0000"/>
                </a:solidFill>
              </a:rPr>
              <a:t>2</a:t>
            </a:r>
            <a:endParaRPr lang="es-CO" b="1">
              <a:solidFill>
                <a:srgbClr val="FF0000"/>
              </a:solidFill>
            </a:endParaRPr>
          </a:p>
        </p:txBody>
      </p:sp>
      <p:sp>
        <p:nvSpPr>
          <p:cNvPr id="20" name="CuadroTexto 19">
            <a:extLst>
              <a:ext uri="{FF2B5EF4-FFF2-40B4-BE49-F238E27FC236}">
                <a16:creationId xmlns:a16="http://schemas.microsoft.com/office/drawing/2014/main" id="{6EC02C6D-E81B-7CED-F5B5-F81F4FB8B6A0}"/>
              </a:ext>
            </a:extLst>
          </p:cNvPr>
          <p:cNvSpPr txBox="1"/>
          <p:nvPr/>
        </p:nvSpPr>
        <p:spPr>
          <a:xfrm>
            <a:off x="10847775" y="4141537"/>
            <a:ext cx="385042" cy="523220"/>
          </a:xfrm>
          <a:prstGeom prst="rect">
            <a:avLst/>
          </a:prstGeom>
          <a:noFill/>
        </p:spPr>
        <p:txBody>
          <a:bodyPr wrap="none" rtlCol="0">
            <a:spAutoFit/>
          </a:bodyPr>
          <a:lstStyle/>
          <a:p>
            <a:r>
              <a:rPr lang="es-CO" sz="2800" b="1">
                <a:solidFill>
                  <a:srgbClr val="FF0000"/>
                </a:solidFill>
              </a:rPr>
              <a:t>1</a:t>
            </a:r>
            <a:endParaRPr lang="es-CO" b="1">
              <a:solidFill>
                <a:srgbClr val="FF0000"/>
              </a:solidFill>
            </a:endParaRPr>
          </a:p>
        </p:txBody>
      </p:sp>
      <p:sp>
        <p:nvSpPr>
          <p:cNvPr id="21" name="CuadroTexto 20">
            <a:extLst>
              <a:ext uri="{FF2B5EF4-FFF2-40B4-BE49-F238E27FC236}">
                <a16:creationId xmlns:a16="http://schemas.microsoft.com/office/drawing/2014/main" id="{84695CE1-91C1-4CD5-A541-312D1BBF7A0B}"/>
              </a:ext>
            </a:extLst>
          </p:cNvPr>
          <p:cNvSpPr txBox="1"/>
          <p:nvPr/>
        </p:nvSpPr>
        <p:spPr>
          <a:xfrm>
            <a:off x="18227241" y="4141537"/>
            <a:ext cx="385042" cy="523220"/>
          </a:xfrm>
          <a:prstGeom prst="rect">
            <a:avLst/>
          </a:prstGeom>
          <a:noFill/>
        </p:spPr>
        <p:txBody>
          <a:bodyPr wrap="none" rtlCol="0">
            <a:spAutoFit/>
          </a:bodyPr>
          <a:lstStyle/>
          <a:p>
            <a:r>
              <a:rPr lang="es-CO" sz="2800" b="1">
                <a:solidFill>
                  <a:srgbClr val="FF0000"/>
                </a:solidFill>
              </a:rPr>
              <a:t>3</a:t>
            </a:r>
            <a:endParaRPr lang="es-CO" b="1">
              <a:solidFill>
                <a:srgbClr val="FF0000"/>
              </a:solidFill>
            </a:endParaRPr>
          </a:p>
        </p:txBody>
      </p:sp>
    </p:spTree>
    <p:extLst>
      <p:ext uri="{BB962C8B-B14F-4D97-AF65-F5344CB8AC3E}">
        <p14:creationId xmlns:p14="http://schemas.microsoft.com/office/powerpoint/2010/main" val="1606974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D847F7-9915-4E7B-CD22-AB3E7A16C79E}"/>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0807047-39CE-C4EA-4E95-194D9AB39006}"/>
              </a:ext>
            </a:extLst>
          </p:cNvPr>
          <p:cNvSpPr>
            <a:spLocks noGrp="1"/>
          </p:cNvSpPr>
          <p:nvPr>
            <p:ph type="title"/>
          </p:nvPr>
        </p:nvSpPr>
        <p:spPr>
          <a:xfrm>
            <a:off x="186954" y="673175"/>
            <a:ext cx="15264459" cy="973660"/>
          </a:xfrm>
        </p:spPr>
        <p:txBody>
          <a:bodyPr>
            <a:normAutofit/>
          </a:bodyPr>
          <a:lstStyle/>
          <a:p>
            <a:r>
              <a:rPr lang="es-CO"/>
              <a:t>Experimento #1</a:t>
            </a:r>
            <a:endParaRPr lang="es-ES"/>
          </a:p>
        </p:txBody>
      </p:sp>
      <p:sp>
        <p:nvSpPr>
          <p:cNvPr id="10" name="Título 1">
            <a:extLst>
              <a:ext uri="{FF2B5EF4-FFF2-40B4-BE49-F238E27FC236}">
                <a16:creationId xmlns:a16="http://schemas.microsoft.com/office/drawing/2014/main" id="{6FD6A950-0C40-6AEB-BAC6-036C8CC0FF68}"/>
              </a:ext>
            </a:extLst>
          </p:cNvPr>
          <p:cNvSpPr txBox="1"/>
          <p:nvPr/>
        </p:nvSpPr>
        <p:spPr>
          <a:xfrm>
            <a:off x="185751" y="1646835"/>
            <a:ext cx="9795491" cy="6608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sin mecanismos de seguridad</a:t>
            </a:r>
            <a:endParaRPr lang="es-CO" sz="1800">
              <a:cs typeface="Arial"/>
            </a:endParaRPr>
          </a:p>
        </p:txBody>
      </p:sp>
      <p:sp>
        <p:nvSpPr>
          <p:cNvPr id="5" name="AutoShape 2">
            <a:extLst>
              <a:ext uri="{FF2B5EF4-FFF2-40B4-BE49-F238E27FC236}">
                <a16:creationId xmlns:a16="http://schemas.microsoft.com/office/drawing/2014/main" id="{AE96F39F-901F-D4C9-5ADE-2DD717511C38}"/>
              </a:ext>
            </a:extLst>
          </p:cNvPr>
          <p:cNvSpPr>
            <a:spLocks noChangeAspect="1" noChangeArrowheads="1"/>
          </p:cNvSpPr>
          <p:nvPr/>
        </p:nvSpPr>
        <p:spPr bwMode="auto">
          <a:xfrm>
            <a:off x="8597958" y="5653671"/>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C6100771-F4BB-EF9E-FA29-9833C2C4C10A}"/>
              </a:ext>
            </a:extLst>
          </p:cNvPr>
          <p:cNvSpPr txBox="1"/>
          <p:nvPr/>
        </p:nvSpPr>
        <p:spPr>
          <a:xfrm>
            <a:off x="185890" y="2422358"/>
            <a:ext cx="9795491" cy="85985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marL="342900" indent="-342900" algn="just">
              <a:lnSpc>
                <a:spcPct val="100000"/>
              </a:lnSpc>
              <a:spcAft>
                <a:spcPts val="1200"/>
              </a:spcAft>
              <a:buFont typeface="Arial" panose="020B0604020202020204" pitchFamily="34" charset="0"/>
              <a:buChar char="•"/>
            </a:pPr>
            <a:r>
              <a:rPr lang="es-CO" sz="2400" b="0">
                <a:ea typeface="+mj-lt"/>
                <a:cs typeface="+mj-lt"/>
              </a:rPr>
              <a:t>Adicionalmente, no se observó que, bajo la configuración planteada, hubiese un elevado uso de recursos de CPU y memoria. Por tal razón, es posible descartar el límite de recursos en el Gateway.</a:t>
            </a:r>
          </a:p>
          <a:p>
            <a:pPr>
              <a:lnSpc>
                <a:spcPct val="100000"/>
              </a:lnSpc>
              <a:spcAft>
                <a:spcPts val="1200"/>
              </a:spcAft>
            </a:pPr>
            <a:endParaRPr lang="es-CO" sz="2400">
              <a:ea typeface="+mj-lt"/>
              <a:cs typeface="+mj-lt"/>
            </a:endParaRPr>
          </a:p>
          <a:p>
            <a:pPr marL="342900" indent="-342900">
              <a:lnSpc>
                <a:spcPct val="100000"/>
              </a:lnSpc>
              <a:spcAft>
                <a:spcPts val="1200"/>
              </a:spcAft>
              <a:buFont typeface="Arial" panose="020B0604020202020204" pitchFamily="34" charset="0"/>
              <a:buChar char="•"/>
            </a:pPr>
            <a:r>
              <a:rPr lang="es-CO" sz="2400">
                <a:ea typeface="+mj-lt"/>
                <a:cs typeface="+mj-lt"/>
              </a:rPr>
              <a:t>Las anteriores conclusiones sugieren que se requiere de un sistema adicional para gestionar las peticiones y evitar la pérdida de información</a:t>
            </a:r>
          </a:p>
          <a:p>
            <a:pPr marL="342900" indent="-342900">
              <a:lnSpc>
                <a:spcPct val="100000"/>
              </a:lnSpc>
              <a:spcAft>
                <a:spcPts val="1200"/>
              </a:spcAft>
              <a:buFont typeface="Arial" panose="020B0604020202020204" pitchFamily="34" charset="0"/>
              <a:buChar char="•"/>
            </a:pPr>
            <a:endParaRPr lang="es-CO" sz="2400">
              <a:ea typeface="+mj-lt"/>
              <a:cs typeface="+mj-lt"/>
            </a:endParaRPr>
          </a:p>
          <a:p>
            <a:pPr marL="342900" indent="-342900">
              <a:lnSpc>
                <a:spcPct val="100000"/>
              </a:lnSpc>
              <a:spcAft>
                <a:spcPts val="1200"/>
              </a:spcAft>
              <a:buFont typeface="Arial" panose="020B0604020202020204" pitchFamily="34" charset="0"/>
              <a:buChar char="•"/>
            </a:pPr>
            <a:r>
              <a:rPr lang="es-CO" sz="2400">
                <a:ea typeface="+mj-lt"/>
                <a:cs typeface="+mj-lt"/>
              </a:rPr>
              <a:t>Por otra parte, el uso de recursos muestra que existe alguna configuración limitante dentro de la estructura de los servicios. Es necesario explorar las configuraciones de despliegue de </a:t>
            </a:r>
            <a:r>
              <a:rPr lang="es-CO" sz="2400" err="1">
                <a:ea typeface="+mj-lt"/>
                <a:cs typeface="+mj-lt"/>
              </a:rPr>
              <a:t>Flask</a:t>
            </a:r>
            <a:r>
              <a:rPr lang="es-CO" sz="2400">
                <a:ea typeface="+mj-lt"/>
                <a:cs typeface="+mj-lt"/>
              </a:rPr>
              <a:t> y el servidor WSGI</a:t>
            </a:r>
          </a:p>
          <a:p>
            <a:pPr>
              <a:lnSpc>
                <a:spcPct val="100000"/>
              </a:lnSpc>
              <a:spcAft>
                <a:spcPts val="1200"/>
              </a:spcAft>
            </a:pPr>
            <a:endParaRPr lang="es-CO" sz="2400">
              <a:ea typeface="+mj-lt"/>
              <a:cs typeface="+mj-lt"/>
            </a:endParaRPr>
          </a:p>
          <a:p>
            <a:pPr>
              <a:lnSpc>
                <a:spcPct val="100000"/>
              </a:lnSpc>
              <a:spcAft>
                <a:spcPts val="1200"/>
              </a:spcAft>
            </a:pPr>
            <a:r>
              <a:rPr lang="es-CO" sz="2400">
                <a:ea typeface="+mj-lt"/>
                <a:cs typeface="+mj-lt"/>
              </a:rPr>
              <a:t>Para las pruebas con autenticación y tácticas de caché, se utilizará únicamente el primer escenario</a:t>
            </a:r>
          </a:p>
        </p:txBody>
      </p:sp>
      <p:pic>
        <p:nvPicPr>
          <p:cNvPr id="4" name="Imagen 3">
            <a:extLst>
              <a:ext uri="{FF2B5EF4-FFF2-40B4-BE49-F238E27FC236}">
                <a16:creationId xmlns:a16="http://schemas.microsoft.com/office/drawing/2014/main" id="{737889F0-1413-469F-8406-101328FDE3F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14513" y="1234782"/>
            <a:ext cx="8102876" cy="9677986"/>
          </a:xfrm>
          <a:prstGeom prst="rect">
            <a:avLst/>
          </a:prstGeom>
        </p:spPr>
      </p:pic>
    </p:spTree>
    <p:extLst>
      <p:ext uri="{BB962C8B-B14F-4D97-AF65-F5344CB8AC3E}">
        <p14:creationId xmlns:p14="http://schemas.microsoft.com/office/powerpoint/2010/main" val="3014761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CAB99C-03F8-108C-90C2-CCE2F7FFBD50}"/>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73951A2-1D14-9D4B-E5EC-AA2547F603F2}"/>
              </a:ext>
            </a:extLst>
          </p:cNvPr>
          <p:cNvSpPr>
            <a:spLocks noGrp="1"/>
          </p:cNvSpPr>
          <p:nvPr>
            <p:ph type="title"/>
          </p:nvPr>
        </p:nvSpPr>
        <p:spPr>
          <a:xfrm>
            <a:off x="186954" y="673175"/>
            <a:ext cx="15264459" cy="973660"/>
          </a:xfrm>
        </p:spPr>
        <p:txBody>
          <a:bodyPr>
            <a:normAutofit/>
          </a:bodyPr>
          <a:lstStyle/>
          <a:p>
            <a:r>
              <a:rPr lang="es-CO"/>
              <a:t>Experimento #1</a:t>
            </a:r>
            <a:endParaRPr lang="es-ES"/>
          </a:p>
        </p:txBody>
      </p:sp>
      <p:sp>
        <p:nvSpPr>
          <p:cNvPr id="10" name="Título 1">
            <a:extLst>
              <a:ext uri="{FF2B5EF4-FFF2-40B4-BE49-F238E27FC236}">
                <a16:creationId xmlns:a16="http://schemas.microsoft.com/office/drawing/2014/main" id="{C371279A-B4AF-E5CC-3D98-D860C7B29C80}"/>
              </a:ext>
            </a:extLst>
          </p:cNvPr>
          <p:cNvSpPr txBox="1"/>
          <p:nvPr/>
        </p:nvSpPr>
        <p:spPr>
          <a:xfrm>
            <a:off x="185751" y="1646835"/>
            <a:ext cx="9795491" cy="660854"/>
          </a:xfrm>
          <a:prstGeom prst="rect">
            <a:avLst/>
          </a:prstGeom>
        </p:spPr>
        <p:txBody>
          <a:bodyPr vert="horz" lIns="91440" tIns="45720" rIns="91440" bIns="45720" rtlCol="0" anchor="t">
            <a:normAutofit fontScale="85000"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con mecanismos de seguridad y reducción de latencia</a:t>
            </a:r>
            <a:endParaRPr lang="es-CO" sz="1800">
              <a:cs typeface="Arial"/>
            </a:endParaRPr>
          </a:p>
        </p:txBody>
      </p:sp>
      <p:sp>
        <p:nvSpPr>
          <p:cNvPr id="5" name="AutoShape 2">
            <a:extLst>
              <a:ext uri="{FF2B5EF4-FFF2-40B4-BE49-F238E27FC236}">
                <a16:creationId xmlns:a16="http://schemas.microsoft.com/office/drawing/2014/main" id="{514EB421-6B00-3898-AA01-8E20690C4AD8}"/>
              </a:ext>
            </a:extLst>
          </p:cNvPr>
          <p:cNvSpPr>
            <a:spLocks noChangeAspect="1" noChangeArrowheads="1"/>
          </p:cNvSpPr>
          <p:nvPr/>
        </p:nvSpPr>
        <p:spPr bwMode="auto">
          <a:xfrm>
            <a:off x="8699167"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23276F04-B039-61D3-6715-542809BA701F}"/>
              </a:ext>
            </a:extLst>
          </p:cNvPr>
          <p:cNvSpPr txBox="1"/>
          <p:nvPr/>
        </p:nvSpPr>
        <p:spPr>
          <a:xfrm>
            <a:off x="185890" y="2422358"/>
            <a:ext cx="9795491" cy="8598567"/>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gn="just">
              <a:lnSpc>
                <a:spcPct val="100000"/>
              </a:lnSpc>
              <a:spcAft>
                <a:spcPts val="1200"/>
              </a:spcAft>
            </a:pPr>
            <a:r>
              <a:rPr lang="es-CO" sz="2400" b="0">
                <a:ea typeface="+mj-lt"/>
                <a:cs typeface="+mj-lt"/>
              </a:rPr>
              <a:t>Para la prueba con mecanismos de seguridad se implementó un </a:t>
            </a:r>
            <a:r>
              <a:rPr lang="es-CO" sz="2400" b="0" err="1">
                <a:ea typeface="+mj-lt"/>
                <a:cs typeface="+mj-lt"/>
              </a:rPr>
              <a:t>frontend</a:t>
            </a:r>
            <a:r>
              <a:rPr lang="es-CO" sz="2400" b="0">
                <a:ea typeface="+mj-lt"/>
                <a:cs typeface="+mj-lt"/>
              </a:rPr>
              <a:t> construido en Next.JS y desplegado en cloud para simular el ambiente real en el que se ejecutará el servicio. En este caso se utilizó una estrategia para almacenar en caché el token de autenticación y así evitar los llamados a </a:t>
            </a:r>
            <a:r>
              <a:rPr lang="es-CO" sz="2400" b="0" err="1">
                <a:ea typeface="+mj-lt"/>
                <a:cs typeface="+mj-lt"/>
              </a:rPr>
              <a:t>Firebase</a:t>
            </a:r>
            <a:r>
              <a:rPr lang="es-CO" sz="2400" b="0">
                <a:ea typeface="+mj-lt"/>
                <a:cs typeface="+mj-lt"/>
              </a:rPr>
              <a:t>.</a:t>
            </a:r>
          </a:p>
          <a:p>
            <a:pPr algn="just">
              <a:lnSpc>
                <a:spcPct val="100000"/>
              </a:lnSpc>
              <a:spcAft>
                <a:spcPts val="1200"/>
              </a:spcAft>
            </a:pPr>
            <a:endParaRPr lang="es-CO" sz="2400" b="0">
              <a:ea typeface="+mj-lt"/>
              <a:cs typeface="+mj-lt"/>
            </a:endParaRPr>
          </a:p>
          <a:p>
            <a:pPr algn="just">
              <a:lnSpc>
                <a:spcPct val="100000"/>
              </a:lnSpc>
              <a:spcAft>
                <a:spcPts val="1200"/>
              </a:spcAft>
            </a:pPr>
            <a:r>
              <a:rPr lang="es-CO" sz="2400" b="0">
                <a:ea typeface="+mj-lt"/>
                <a:cs typeface="+mj-lt"/>
              </a:rPr>
              <a:t>Las pruebas se ejecutaron usando un script construido en </a:t>
            </a:r>
            <a:r>
              <a:rPr lang="es-CO" sz="2400" b="0" err="1">
                <a:ea typeface="+mj-lt"/>
                <a:cs typeface="+mj-lt"/>
              </a:rPr>
              <a:t>Playwright</a:t>
            </a:r>
            <a:r>
              <a:rPr lang="es-CO" sz="2400" b="0">
                <a:ea typeface="+mj-lt"/>
                <a:cs typeface="+mj-lt"/>
              </a:rPr>
              <a:t> para poder ejecutar un script en la página web que se encarga de hacer el llamado al API Gateway</a:t>
            </a:r>
          </a:p>
          <a:p>
            <a:pPr algn="just">
              <a:lnSpc>
                <a:spcPct val="100000"/>
              </a:lnSpc>
              <a:spcAft>
                <a:spcPts val="1200"/>
              </a:spcAft>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Los resultados muestran que el sistema tiene un tiempo de carga promedio de 5597ms. Teniendo en cuenta el experimento con </a:t>
            </a:r>
            <a:r>
              <a:rPr lang="es-CO" sz="2400" b="0" err="1">
                <a:ea typeface="+mj-lt"/>
                <a:cs typeface="+mj-lt"/>
              </a:rPr>
              <a:t>Firebase</a:t>
            </a:r>
            <a:r>
              <a:rPr lang="es-CO" sz="2400" b="0">
                <a:ea typeface="+mj-lt"/>
                <a:cs typeface="+mj-lt"/>
              </a:rPr>
              <a:t>, </a:t>
            </a:r>
            <a:r>
              <a:rPr lang="es-CO" sz="2400">
                <a:ea typeface="+mj-lt"/>
                <a:cs typeface="+mj-lt"/>
              </a:rPr>
              <a:t>podemos estimar el tiempo con autenticación en 6577ms</a:t>
            </a:r>
          </a:p>
          <a:p>
            <a:pPr marL="342900" indent="-342900" algn="just">
              <a:lnSpc>
                <a:spcPct val="100000"/>
              </a:lnSpc>
              <a:spcAft>
                <a:spcPts val="1200"/>
              </a:spcAft>
              <a:buFont typeface="Arial" panose="020B0604020202020204" pitchFamily="34" charset="0"/>
              <a:buChar char="•"/>
            </a:pPr>
            <a:r>
              <a:rPr lang="es-CO" sz="2400" b="0">
                <a:ea typeface="+mj-lt"/>
                <a:cs typeface="+mj-lt"/>
              </a:rPr>
              <a:t>No se observaron fallos durante la creación, y la base de datos contiene todos los objetos, sin embargo, el tiempo de creación es, en promedio, 2597ms más a lo especificado en los requisitos de calidad</a:t>
            </a:r>
          </a:p>
          <a:p>
            <a:pPr marL="342900" indent="-342900" algn="just">
              <a:lnSpc>
                <a:spcPct val="100000"/>
              </a:lnSpc>
              <a:spcAft>
                <a:spcPts val="1200"/>
              </a:spcAft>
              <a:buFont typeface="Arial" panose="020B0604020202020204" pitchFamily="34" charset="0"/>
              <a:buChar char="•"/>
            </a:pPr>
            <a:endParaRPr lang="es-CO" sz="2400" b="0">
              <a:ea typeface="+mj-lt"/>
              <a:cs typeface="+mj-lt"/>
            </a:endParaRPr>
          </a:p>
          <a:p>
            <a:pPr algn="just">
              <a:lnSpc>
                <a:spcPct val="100000"/>
              </a:lnSpc>
              <a:spcAft>
                <a:spcPts val="1200"/>
              </a:spcAft>
            </a:pPr>
            <a:r>
              <a:rPr lang="es-CO" sz="2400">
                <a:ea typeface="+mj-lt"/>
                <a:cs typeface="+mj-lt"/>
              </a:rPr>
              <a:t>Estas prueba demuestra que la hipótesis de diseño no se cumple, y que es necesario realizar un reajuste en este proceso, y todos aquellos que tengan una alta concurrencia.</a:t>
            </a:r>
          </a:p>
        </p:txBody>
      </p:sp>
      <p:graphicFrame>
        <p:nvGraphicFramePr>
          <p:cNvPr id="22" name="Gráfico 21">
            <a:extLst>
              <a:ext uri="{FF2B5EF4-FFF2-40B4-BE49-F238E27FC236}">
                <a16:creationId xmlns:a16="http://schemas.microsoft.com/office/drawing/2014/main" id="{03EAEE13-60F0-4DDB-838E-632EA25A80E6}"/>
              </a:ext>
            </a:extLst>
          </p:cNvPr>
          <p:cNvGraphicFramePr>
            <a:graphicFrameLocks/>
          </p:cNvGraphicFramePr>
          <p:nvPr>
            <p:extLst>
              <p:ext uri="{D42A27DB-BD31-4B8C-83A1-F6EECF244321}">
                <p14:modId xmlns:p14="http://schemas.microsoft.com/office/powerpoint/2010/main" val="1944484863"/>
              </p:ext>
            </p:extLst>
          </p:nvPr>
        </p:nvGraphicFramePr>
        <p:xfrm>
          <a:off x="10556623" y="1646835"/>
          <a:ext cx="9014745" cy="4426940"/>
        </p:xfrm>
        <a:graphic>
          <a:graphicData uri="http://schemas.openxmlformats.org/drawingml/2006/chart">
            <c:chart xmlns:c="http://schemas.openxmlformats.org/drawingml/2006/chart" xmlns:r="http://schemas.openxmlformats.org/officeDocument/2006/relationships" r:id="rId3"/>
          </a:graphicData>
        </a:graphic>
      </p:graphicFrame>
      <p:sp>
        <p:nvSpPr>
          <p:cNvPr id="24" name="CuadroTexto 23">
            <a:extLst>
              <a:ext uri="{FF2B5EF4-FFF2-40B4-BE49-F238E27FC236}">
                <a16:creationId xmlns:a16="http://schemas.microsoft.com/office/drawing/2014/main" id="{6034016A-2FB9-A184-CA6A-E4571EC1F48A}"/>
              </a:ext>
            </a:extLst>
          </p:cNvPr>
          <p:cNvSpPr txBox="1"/>
          <p:nvPr/>
        </p:nvSpPr>
        <p:spPr>
          <a:xfrm>
            <a:off x="13044361" y="6721641"/>
            <a:ext cx="4039267" cy="2308324"/>
          </a:xfrm>
          <a:prstGeom prst="rect">
            <a:avLst/>
          </a:prstGeom>
          <a:noFill/>
        </p:spPr>
        <p:txBody>
          <a:bodyPr wrap="square">
            <a:spAutoFit/>
          </a:bodyPr>
          <a:lstStyle/>
          <a:p>
            <a:r>
              <a:rPr lang="es-CO" sz="2400"/>
              <a:t>Total </a:t>
            </a:r>
            <a:r>
              <a:rPr lang="es-CO" sz="2400" err="1"/>
              <a:t>Users</a:t>
            </a:r>
            <a:r>
              <a:rPr lang="es-CO" sz="2400"/>
              <a:t>: 400</a:t>
            </a:r>
          </a:p>
          <a:p>
            <a:r>
              <a:rPr lang="es-CO" sz="2400" err="1"/>
              <a:t>Successful</a:t>
            </a:r>
            <a:r>
              <a:rPr lang="es-CO" sz="2400"/>
              <a:t> </a:t>
            </a:r>
            <a:r>
              <a:rPr lang="es-CO" sz="2400" err="1"/>
              <a:t>Requests</a:t>
            </a:r>
            <a:r>
              <a:rPr lang="es-CO" sz="2400"/>
              <a:t>: 400</a:t>
            </a:r>
          </a:p>
          <a:p>
            <a:r>
              <a:rPr lang="es-CO" sz="2400" err="1"/>
              <a:t>Failed</a:t>
            </a:r>
            <a:r>
              <a:rPr lang="es-CO" sz="2400"/>
              <a:t> </a:t>
            </a:r>
            <a:r>
              <a:rPr lang="es-CO" sz="2400" err="1"/>
              <a:t>Requests</a:t>
            </a:r>
            <a:r>
              <a:rPr lang="es-CO" sz="2400"/>
              <a:t>: 0</a:t>
            </a:r>
          </a:p>
          <a:p>
            <a:r>
              <a:rPr lang="es-CO" sz="2400" err="1"/>
              <a:t>Avg</a:t>
            </a:r>
            <a:r>
              <a:rPr lang="es-CO" sz="2400"/>
              <a:t> Load Time: 5597.34ms</a:t>
            </a:r>
          </a:p>
          <a:p>
            <a:r>
              <a:rPr lang="es-CO" sz="2400"/>
              <a:t>Min Load Time: 803ms</a:t>
            </a:r>
          </a:p>
          <a:p>
            <a:r>
              <a:rPr lang="es-CO" sz="2400"/>
              <a:t>Max Load Time: 13019ms</a:t>
            </a:r>
          </a:p>
        </p:txBody>
      </p:sp>
      <p:sp>
        <p:nvSpPr>
          <p:cNvPr id="25" name="CuadroTexto 24">
            <a:extLst>
              <a:ext uri="{FF2B5EF4-FFF2-40B4-BE49-F238E27FC236}">
                <a16:creationId xmlns:a16="http://schemas.microsoft.com/office/drawing/2014/main" id="{DCA39633-B484-DC7F-2112-1DB7D0BC7D81}"/>
              </a:ext>
            </a:extLst>
          </p:cNvPr>
          <p:cNvSpPr txBox="1"/>
          <p:nvPr/>
        </p:nvSpPr>
        <p:spPr>
          <a:xfrm>
            <a:off x="16507988" y="2660128"/>
            <a:ext cx="2775119" cy="646331"/>
          </a:xfrm>
          <a:prstGeom prst="rect">
            <a:avLst/>
          </a:prstGeom>
          <a:noFill/>
        </p:spPr>
        <p:txBody>
          <a:bodyPr wrap="none" rtlCol="0">
            <a:spAutoFit/>
          </a:bodyPr>
          <a:lstStyle/>
          <a:p>
            <a:r>
              <a:rPr lang="es-CO" b="1"/>
              <a:t>Promedio: 5597.34 ms</a:t>
            </a:r>
          </a:p>
          <a:p>
            <a:r>
              <a:rPr lang="es-CO" b="1"/>
              <a:t>Desviación: 2375.19 ms</a:t>
            </a:r>
          </a:p>
        </p:txBody>
      </p:sp>
    </p:spTree>
    <p:extLst>
      <p:ext uri="{BB962C8B-B14F-4D97-AF65-F5344CB8AC3E}">
        <p14:creationId xmlns:p14="http://schemas.microsoft.com/office/powerpoint/2010/main" val="8084206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86954" y="673175"/>
            <a:ext cx="15264459" cy="973660"/>
          </a:xfrm>
        </p:spPr>
        <p:txBody>
          <a:bodyPr>
            <a:normAutofit/>
          </a:bodyPr>
          <a:lstStyle/>
          <a:p>
            <a:r>
              <a:rPr lang="es-CO"/>
              <a:t>Experimento #2</a:t>
            </a:r>
            <a:endParaRPr lang="es-ES"/>
          </a:p>
        </p:txBody>
      </p:sp>
      <p:sp>
        <p:nvSpPr>
          <p:cNvPr id="10" name="Título 1"/>
          <p:cNvSpPr txBox="1"/>
          <p:nvPr/>
        </p:nvSpPr>
        <p:spPr>
          <a:xfrm>
            <a:off x="185750" y="3030243"/>
            <a:ext cx="19602775" cy="8017298"/>
          </a:xfrm>
          <a:prstGeom prst="rect">
            <a:avLst/>
          </a:prstGeom>
        </p:spPr>
        <p:txBody>
          <a:bodyPr vert="horz" lIns="91440" tIns="45720" rIns="91440" bIns="45720" rtlCol="0" anchor="t">
            <a:normAutofit lnSpcReduction="10000"/>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Metodología</a:t>
            </a:r>
            <a:endParaRPr lang="es-ES"/>
          </a:p>
          <a:p>
            <a:pPr>
              <a:lnSpc>
                <a:spcPct val="120000"/>
              </a:lnSpc>
            </a:pPr>
            <a:endParaRPr lang="es-CO" sz="2800">
              <a:cs typeface="Arial"/>
            </a:endParaRPr>
          </a:p>
          <a:p>
            <a:pPr>
              <a:lnSpc>
                <a:spcPct val="120000"/>
              </a:lnSpc>
            </a:pPr>
            <a:r>
              <a:rPr lang="es-CO" sz="1800" b="0">
                <a:ea typeface="+mj-lt"/>
                <a:cs typeface="+mj-lt"/>
              </a:rPr>
              <a:t>Este experimento se lleva a cabo en un entorno controlado donde se simulan diferentes escenarios de carga y seguridad para analizar el impacto de la latencia. La metodología incluye los siguientes pasos:</a:t>
            </a:r>
            <a:endParaRPr lang="es-CO" sz="1800">
              <a:cs typeface="Arial"/>
            </a:endParaRPr>
          </a:p>
          <a:p>
            <a:pPr>
              <a:lnSpc>
                <a:spcPct val="120000"/>
              </a:lnSpc>
            </a:pPr>
            <a:r>
              <a:rPr lang="es-CO" sz="1800">
                <a:ea typeface="+mj-lt"/>
                <a:cs typeface="+mj-lt"/>
              </a:rPr>
              <a:t>Despliegue de los Servicios:</a:t>
            </a:r>
            <a:endParaRPr lang="es-CO" sz="1800">
              <a:cs typeface="Arial"/>
            </a:endParaRPr>
          </a:p>
          <a:p>
            <a:pPr marL="742950" lvl="1" indent="-285750">
              <a:lnSpc>
                <a:spcPct val="120000"/>
              </a:lnSpc>
              <a:buFont typeface="Arial"/>
              <a:buChar char="•"/>
            </a:pPr>
            <a:r>
              <a:rPr lang="es-CO">
                <a:latin typeface="+mj-lt"/>
                <a:ea typeface="+mj-lt"/>
                <a:cs typeface="+mj-lt"/>
              </a:rPr>
              <a:t>Plataforma de despliegue: Los servicios se despliegan en Google Cloud </a:t>
            </a:r>
            <a:r>
              <a:rPr lang="es-CO" err="1">
                <a:latin typeface="+mj-lt"/>
                <a:ea typeface="+mj-lt"/>
                <a:cs typeface="+mj-lt"/>
              </a:rPr>
              <a:t>Platform</a:t>
            </a:r>
            <a:r>
              <a:rPr lang="es-CO">
                <a:latin typeface="+mj-lt"/>
                <a:ea typeface="+mj-lt"/>
                <a:cs typeface="+mj-lt"/>
              </a:rPr>
              <a:t> (GCP) para manejar las aplicaciones y servicios necesarios.</a:t>
            </a:r>
            <a:endParaRPr lang="es-CO">
              <a:cs typeface="Arial"/>
            </a:endParaRPr>
          </a:p>
          <a:p>
            <a:pPr marL="742950" lvl="1" indent="-285750">
              <a:lnSpc>
                <a:spcPct val="120000"/>
              </a:lnSpc>
              <a:buFont typeface="Arial"/>
              <a:buChar char="•"/>
            </a:pPr>
            <a:r>
              <a:rPr lang="es-CO">
                <a:latin typeface="+mj-lt"/>
                <a:ea typeface="+mj-lt"/>
                <a:cs typeface="+mj-lt"/>
              </a:rPr>
              <a:t>Base de datos: Se utiliza PostgreSQL como sistema de gestión de bases de datos para almacenar los datos de los fabricantes.</a:t>
            </a:r>
            <a:endParaRPr lang="es-CO">
              <a:cs typeface="Arial"/>
            </a:endParaRPr>
          </a:p>
          <a:p>
            <a:pPr marL="742950" lvl="1" indent="-285750">
              <a:lnSpc>
                <a:spcPct val="120000"/>
              </a:lnSpc>
              <a:buFont typeface="Arial"/>
              <a:buChar char="•"/>
            </a:pPr>
            <a:r>
              <a:rPr lang="es-CO">
                <a:latin typeface="+mj-lt"/>
                <a:ea typeface="+mj-lt"/>
                <a:cs typeface="+mj-lt"/>
              </a:rPr>
              <a:t>Aplicación </a:t>
            </a:r>
            <a:r>
              <a:rPr lang="es-CO" err="1">
                <a:latin typeface="+mj-lt"/>
                <a:ea typeface="+mj-lt"/>
                <a:cs typeface="+mj-lt"/>
              </a:rPr>
              <a:t>Backend</a:t>
            </a:r>
            <a:r>
              <a:rPr lang="es-CO">
                <a:latin typeface="+mj-lt"/>
                <a:ea typeface="+mj-lt"/>
                <a:cs typeface="+mj-lt"/>
              </a:rPr>
              <a:t>: Se implementa una API utilizando </a:t>
            </a:r>
            <a:r>
              <a:rPr lang="es-CO" err="1">
                <a:latin typeface="+mj-lt"/>
                <a:ea typeface="+mj-lt"/>
                <a:cs typeface="+mj-lt"/>
              </a:rPr>
              <a:t>Flask</a:t>
            </a:r>
            <a:r>
              <a:rPr lang="es-CO">
                <a:latin typeface="+mj-lt"/>
                <a:ea typeface="+mj-lt"/>
                <a:cs typeface="+mj-lt"/>
              </a:rPr>
              <a:t>, para gestionar la creación de fabricantes.</a:t>
            </a:r>
            <a:endParaRPr lang="es-CO">
              <a:cs typeface="Arial"/>
            </a:endParaRPr>
          </a:p>
          <a:p>
            <a:pPr marL="742950" lvl="1" indent="-285750">
              <a:lnSpc>
                <a:spcPct val="120000"/>
              </a:lnSpc>
              <a:buFont typeface="Arial"/>
              <a:buChar char="•"/>
            </a:pPr>
            <a:r>
              <a:rPr lang="es-CO">
                <a:latin typeface="+mj-lt"/>
                <a:ea typeface="+mj-lt"/>
                <a:cs typeface="+mj-lt"/>
              </a:rPr>
              <a:t>Servicios adicionales: Se integra </a:t>
            </a:r>
            <a:r>
              <a:rPr lang="es-CO" err="1">
                <a:latin typeface="+mj-lt"/>
                <a:ea typeface="+mj-lt"/>
                <a:cs typeface="+mj-lt"/>
              </a:rPr>
              <a:t>Firebase</a:t>
            </a:r>
            <a:r>
              <a:rPr lang="es-CO">
                <a:latin typeface="+mj-lt"/>
                <a:ea typeface="+mj-lt"/>
                <a:cs typeface="+mj-lt"/>
              </a:rPr>
              <a:t>, proporcionando servicios de autenticación.</a:t>
            </a:r>
            <a:endParaRPr lang="es-CO">
              <a:cs typeface="Arial"/>
            </a:endParaRPr>
          </a:p>
          <a:p>
            <a:pPr>
              <a:lnSpc>
                <a:spcPct val="120000"/>
              </a:lnSpc>
            </a:pPr>
            <a:r>
              <a:rPr lang="es-CO" sz="1800">
                <a:ea typeface="+mj-lt"/>
                <a:cs typeface="+mj-lt"/>
              </a:rPr>
              <a:t>Manejo de Replicación y Escalamiento:</a:t>
            </a:r>
            <a:endParaRPr lang="es-CO" sz="1800">
              <a:cs typeface="Arial"/>
            </a:endParaRPr>
          </a:p>
          <a:p>
            <a:pPr lvl="1">
              <a:lnSpc>
                <a:spcPct val="120000"/>
              </a:lnSpc>
            </a:pPr>
            <a:r>
              <a:rPr lang="es-CO">
                <a:ea typeface="+mn-lt"/>
                <a:cs typeface="+mn-lt"/>
              </a:rPr>
              <a:t>Durante el experimento, el sistema debe ser capaz de escalar correctamente en función de la carga y de replicar el componente de pedidos dentro de un tiempo de menos de 3 minutos. El objetivo es evitar la pérdida de solicitudes durante el escalamiento para lo que se implementan políticas de manejo de concurrencia que garanticen que el sistema pueda recibir y procesar todas las solicitudes de creación de pedidos durante el proceso de escalado.</a:t>
            </a:r>
          </a:p>
          <a:p>
            <a:pPr>
              <a:lnSpc>
                <a:spcPct val="120000"/>
              </a:lnSpc>
            </a:pPr>
            <a:r>
              <a:rPr lang="es-CO" sz="1800">
                <a:ea typeface="+mj-lt"/>
                <a:cs typeface="+mj-lt"/>
              </a:rPr>
              <a:t>Manejo de Concurrencia y Pérdida de Solicitudes:</a:t>
            </a:r>
            <a:endParaRPr lang="es-CO"/>
          </a:p>
          <a:p>
            <a:pPr lvl="1">
              <a:lnSpc>
                <a:spcPct val="120000"/>
              </a:lnSpc>
            </a:pPr>
            <a:r>
              <a:rPr lang="es-CO">
                <a:ea typeface="+mn-lt"/>
                <a:cs typeface="+mn-lt"/>
              </a:rPr>
              <a:t>Para reducir el número de autenticaciones y mejorar el tiempo de respuesta, se almacenarán datos en caché del cliente. Esto disminuye la carga sobre los sistemas de autenticación y acelera las respuestas, lo que puede ayudar a evitar la pérdida de solicitudes en situaciones de alta carga.</a:t>
            </a:r>
            <a:endParaRPr lang="es-CO"/>
          </a:p>
          <a:p>
            <a:pPr>
              <a:lnSpc>
                <a:spcPct val="120000"/>
              </a:lnSpc>
            </a:pPr>
            <a:r>
              <a:rPr lang="es-CO" sz="1800">
                <a:ea typeface="+mj-lt"/>
                <a:cs typeface="+mj-lt"/>
              </a:rPr>
              <a:t>Pruebas de Carga con </a:t>
            </a:r>
            <a:r>
              <a:rPr lang="es-CO" sz="1800" err="1">
                <a:ea typeface="+mj-lt"/>
                <a:cs typeface="+mj-lt"/>
              </a:rPr>
              <a:t>Locust</a:t>
            </a:r>
            <a:r>
              <a:rPr lang="es-CO" sz="1800">
                <a:ea typeface="+mj-lt"/>
                <a:cs typeface="+mj-lt"/>
              </a:rPr>
              <a:t>:</a:t>
            </a:r>
            <a:endParaRPr lang="es-CO" sz="1800">
              <a:cs typeface="Arial"/>
            </a:endParaRPr>
          </a:p>
          <a:p>
            <a:pPr marL="742950" lvl="1" indent="-285750">
              <a:lnSpc>
                <a:spcPct val="120000"/>
              </a:lnSpc>
              <a:buFont typeface="Arial"/>
              <a:buChar char="•"/>
            </a:pPr>
            <a:r>
              <a:rPr lang="es-CO" err="1">
                <a:latin typeface="+mj-lt"/>
                <a:ea typeface="+mj-lt"/>
                <a:cs typeface="+mj-lt"/>
              </a:rPr>
              <a:t>Locust</a:t>
            </a:r>
            <a:r>
              <a:rPr lang="es-CO">
                <a:latin typeface="+mj-lt"/>
                <a:ea typeface="+mj-lt"/>
                <a:cs typeface="+mj-lt"/>
              </a:rPr>
              <a:t> se utiliza como herramienta para simular diferentes niveles de carga y medir el rendimiento del sistema bajo diferentes condiciones.</a:t>
            </a:r>
            <a:endParaRPr lang="es-CO">
              <a:cs typeface="Arial"/>
            </a:endParaRPr>
          </a:p>
          <a:p>
            <a:pPr marL="742950" lvl="1" indent="-285750">
              <a:lnSpc>
                <a:spcPct val="120000"/>
              </a:lnSpc>
              <a:buFont typeface="Arial"/>
              <a:buChar char="•"/>
            </a:pPr>
            <a:r>
              <a:rPr lang="es-CO">
                <a:ea typeface="+mn-lt"/>
                <a:cs typeface="+mn-lt"/>
              </a:rPr>
              <a:t>Se simula un número elevado de usuarios concurrentes que realizan solicitudes de creación de pedidos.</a:t>
            </a:r>
          </a:p>
          <a:p>
            <a:pPr marL="742950" lvl="1" indent="-285750">
              <a:lnSpc>
                <a:spcPct val="120000"/>
              </a:lnSpc>
              <a:buFont typeface="Arial"/>
              <a:buChar char="•"/>
            </a:pPr>
            <a:r>
              <a:rPr lang="es-CO">
                <a:ea typeface="+mn-lt"/>
                <a:cs typeface="+mn-lt"/>
              </a:rPr>
              <a:t>La herramienta permitirá evaluar el rendimiento del sistema bajo carga y comprobar si el escalamiento es capaz de manejar adecuadamente el número de solicitudes sin perder ninguna.</a:t>
            </a:r>
          </a:p>
          <a:p>
            <a:pPr>
              <a:lnSpc>
                <a:spcPct val="120000"/>
              </a:lnSpc>
            </a:pPr>
            <a:r>
              <a:rPr lang="es-CO" sz="1800">
                <a:ea typeface="+mj-lt"/>
                <a:cs typeface="+mj-lt"/>
              </a:rPr>
              <a:t>Análisis de Resultados:</a:t>
            </a:r>
            <a:endParaRPr lang="es-CO" sz="1800">
              <a:cs typeface="Arial"/>
            </a:endParaRPr>
          </a:p>
          <a:p>
            <a:pPr lvl="1">
              <a:lnSpc>
                <a:spcPct val="120000"/>
              </a:lnSpc>
            </a:pPr>
            <a:r>
              <a:rPr lang="es-CO">
                <a:ea typeface="+mn-lt"/>
                <a:cs typeface="+mn-lt"/>
              </a:rPr>
              <a:t>Se analiza el tiempo completo necesario para replicar el componente de pedidos y se verifica si este se mantiene por debajo de los 3 minutos durante el escalamiento.</a:t>
            </a:r>
          </a:p>
          <a:p>
            <a:endParaRPr lang="es-CO" sz="1800">
              <a:cs typeface="Arial"/>
            </a:endParaRPr>
          </a:p>
        </p:txBody>
      </p:sp>
      <p:sp>
        <p:nvSpPr>
          <p:cNvPr id="5" name="AutoShape 2">
            <a:extLst>
              <a:ext uri="{FF2B5EF4-FFF2-40B4-BE49-F238E27FC236}">
                <a16:creationId xmlns:a16="http://schemas.microsoft.com/office/drawing/2014/main" id="{56AA29F9-B547-42A8-AED0-247A2FDE0ADD}"/>
              </a:ext>
            </a:extLst>
          </p:cNvPr>
          <p:cNvSpPr>
            <a:spLocks noChangeAspect="1" noChangeArrowheads="1"/>
          </p:cNvSpPr>
          <p:nvPr/>
        </p:nvSpPr>
        <p:spPr bwMode="auto">
          <a:xfrm>
            <a:off x="8785225" y="5559425"/>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8051B7F9-E798-F32C-11AA-F4D124C39D40}"/>
              </a:ext>
            </a:extLst>
          </p:cNvPr>
          <p:cNvSpPr txBox="1"/>
          <p:nvPr/>
        </p:nvSpPr>
        <p:spPr>
          <a:xfrm>
            <a:off x="185889" y="1733584"/>
            <a:ext cx="19602775" cy="97366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r>
              <a:rPr lang="es-CO" sz="2000" b="0">
                <a:ea typeface="+mj-lt"/>
                <a:cs typeface="+mj-lt"/>
              </a:rPr>
              <a:t>El propósito de este experimento es identificar si es posible alcanzar un tiempo de escalamiento inferior a los 3 minutos cuando el sistema supera un límite de solicitudes concurrentes bajo los patrones de seguridad implementados. Específicamente, el experimento busca evaluar si se puede replicar correctamente el componente de pedidos dentro del tiempo estipulado</a:t>
            </a:r>
            <a:endParaRPr lang="es-E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197D9-58C0-8A6E-3759-6BB780264F7A}"/>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85AD92C-ED76-548D-0CE6-765008695A08}"/>
              </a:ext>
            </a:extLst>
          </p:cNvPr>
          <p:cNvSpPr>
            <a:spLocks noGrp="1"/>
          </p:cNvSpPr>
          <p:nvPr>
            <p:ph type="title"/>
          </p:nvPr>
        </p:nvSpPr>
        <p:spPr>
          <a:xfrm>
            <a:off x="186954" y="673175"/>
            <a:ext cx="15264459" cy="973660"/>
          </a:xfrm>
        </p:spPr>
        <p:txBody>
          <a:bodyPr>
            <a:normAutofit/>
          </a:bodyPr>
          <a:lstStyle/>
          <a:p>
            <a:r>
              <a:rPr lang="es-CO"/>
              <a:t>Experimento #2</a:t>
            </a:r>
            <a:endParaRPr lang="es-ES"/>
          </a:p>
        </p:txBody>
      </p:sp>
      <p:sp>
        <p:nvSpPr>
          <p:cNvPr id="10" name="Título 1">
            <a:extLst>
              <a:ext uri="{FF2B5EF4-FFF2-40B4-BE49-F238E27FC236}">
                <a16:creationId xmlns:a16="http://schemas.microsoft.com/office/drawing/2014/main" id="{989DED53-35B6-258D-5AE9-C2B89BCE5E62}"/>
              </a:ext>
            </a:extLst>
          </p:cNvPr>
          <p:cNvSpPr txBox="1"/>
          <p:nvPr/>
        </p:nvSpPr>
        <p:spPr>
          <a:xfrm>
            <a:off x="185751" y="1646835"/>
            <a:ext cx="9795491" cy="660854"/>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nSpc>
                <a:spcPct val="120000"/>
              </a:lnSpc>
            </a:pPr>
            <a:r>
              <a:rPr lang="es-CO" sz="2800"/>
              <a:t>Pruebas de tiempo de escalamiento</a:t>
            </a:r>
            <a:endParaRPr lang="es-CO" sz="1800">
              <a:cs typeface="Arial"/>
            </a:endParaRPr>
          </a:p>
        </p:txBody>
      </p:sp>
      <p:sp>
        <p:nvSpPr>
          <p:cNvPr id="5" name="AutoShape 2">
            <a:extLst>
              <a:ext uri="{FF2B5EF4-FFF2-40B4-BE49-F238E27FC236}">
                <a16:creationId xmlns:a16="http://schemas.microsoft.com/office/drawing/2014/main" id="{368D3CD7-FAF9-C31C-0C80-CF7949652CDD}"/>
              </a:ext>
            </a:extLst>
          </p:cNvPr>
          <p:cNvSpPr>
            <a:spLocks noChangeAspect="1" noChangeArrowheads="1"/>
          </p:cNvSpPr>
          <p:nvPr/>
        </p:nvSpPr>
        <p:spPr bwMode="auto">
          <a:xfrm>
            <a:off x="8597958" y="5653671"/>
            <a:ext cx="2533650" cy="10287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ítulo 1">
            <a:extLst>
              <a:ext uri="{FF2B5EF4-FFF2-40B4-BE49-F238E27FC236}">
                <a16:creationId xmlns:a16="http://schemas.microsoft.com/office/drawing/2014/main" id="{1A53586C-9268-97D6-ED1A-603A190F3713}"/>
              </a:ext>
            </a:extLst>
          </p:cNvPr>
          <p:cNvSpPr txBox="1"/>
          <p:nvPr/>
        </p:nvSpPr>
        <p:spPr>
          <a:xfrm>
            <a:off x="185890" y="2422358"/>
            <a:ext cx="9795491" cy="8598567"/>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b="1" i="0" kern="1200" baseline="0">
                <a:solidFill>
                  <a:schemeClr val="tx1"/>
                </a:solidFill>
                <a:latin typeface="+mj-lt"/>
                <a:ea typeface="+mj-ea"/>
                <a:cs typeface="+mj-cs"/>
              </a:defRPr>
            </a:lvl1pPr>
          </a:lstStyle>
          <a:p>
            <a:pPr algn="just">
              <a:lnSpc>
                <a:spcPct val="100000"/>
              </a:lnSpc>
              <a:spcAft>
                <a:spcPts val="1200"/>
              </a:spcAft>
            </a:pPr>
            <a:r>
              <a:rPr lang="es-CO" sz="2400" b="0">
                <a:ea typeface="+mj-lt"/>
                <a:cs typeface="+mj-lt"/>
              </a:rPr>
              <a:t>El experimento realizado involucraba la interacción entre todos los componentes de gestión de pedidos y productos. Esta interacción compleja permite el escenario perfecto de escalado para nuestro sistema.</a:t>
            </a:r>
          </a:p>
          <a:p>
            <a:pPr marL="342900" indent="-342900" algn="just">
              <a:lnSpc>
                <a:spcPct val="100000"/>
              </a:lnSpc>
              <a:spcAft>
                <a:spcPts val="1200"/>
              </a:spcAft>
              <a:buFont typeface="Arial" panose="020B0604020202020204" pitchFamily="34" charset="0"/>
              <a:buChar char="•"/>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Para demostrar esta hipótesis, realizamos las pruebas de esfuerzo sobre el BFF para mostrar la capacidad de nuestro sistema.</a:t>
            </a:r>
          </a:p>
          <a:p>
            <a:pPr marL="342900" indent="-342900" algn="just">
              <a:lnSpc>
                <a:spcPct val="100000"/>
              </a:lnSpc>
              <a:spcAft>
                <a:spcPts val="1200"/>
              </a:spcAft>
              <a:buFont typeface="Arial" panose="020B0604020202020204" pitchFamily="34" charset="0"/>
              <a:buChar char="•"/>
            </a:pPr>
            <a:endParaRPr lang="es-CO" sz="2400" b="0">
              <a:ea typeface="+mj-lt"/>
              <a:cs typeface="+mj-lt"/>
            </a:endParaRPr>
          </a:p>
          <a:p>
            <a:pPr marL="342900" indent="-342900" algn="just">
              <a:lnSpc>
                <a:spcPct val="100000"/>
              </a:lnSpc>
              <a:spcAft>
                <a:spcPts val="1200"/>
              </a:spcAft>
              <a:buFont typeface="Arial" panose="020B0604020202020204" pitchFamily="34" charset="0"/>
              <a:buChar char="•"/>
            </a:pPr>
            <a:r>
              <a:rPr lang="es-CO" sz="2400" b="0">
                <a:ea typeface="+mj-lt"/>
                <a:cs typeface="+mj-lt"/>
              </a:rPr>
              <a:t>En este caso el sistema solo puede procesar hasta 30 pedidos en concurrente, con un tiempo de respuesta de más de 15 segundos para un escenario con 400 usuarios concurrentes</a:t>
            </a:r>
          </a:p>
        </p:txBody>
      </p:sp>
      <p:pic>
        <p:nvPicPr>
          <p:cNvPr id="4" name="Imagen 3">
            <a:extLst>
              <a:ext uri="{FF2B5EF4-FFF2-40B4-BE49-F238E27FC236}">
                <a16:creationId xmlns:a16="http://schemas.microsoft.com/office/drawing/2014/main" id="{ADAF3DB4-D586-318F-88E4-D17C66036751}"/>
              </a:ext>
            </a:extLst>
          </p:cNvPr>
          <p:cNvPicPr>
            <a:picLocks noChangeAspect="1"/>
          </p:cNvPicPr>
          <p:nvPr/>
        </p:nvPicPr>
        <p:blipFill>
          <a:blip r:embed="rId3"/>
          <a:stretch>
            <a:fillRect/>
          </a:stretch>
        </p:blipFill>
        <p:spPr>
          <a:xfrm>
            <a:off x="10685713" y="1160004"/>
            <a:ext cx="8628982" cy="9901757"/>
          </a:xfrm>
          <a:prstGeom prst="rect">
            <a:avLst/>
          </a:prstGeom>
        </p:spPr>
      </p:pic>
    </p:spTree>
    <p:extLst>
      <p:ext uri="{BB962C8B-B14F-4D97-AF65-F5344CB8AC3E}">
        <p14:creationId xmlns:p14="http://schemas.microsoft.com/office/powerpoint/2010/main" val="585601059"/>
      </p:ext>
    </p:extLst>
  </p:cSld>
  <p:clrMapOvr>
    <a:masterClrMapping/>
  </p:clrMapOvr>
</p:sld>
</file>

<file path=ppt/theme/theme1.xml><?xml version="1.0" encoding="utf-8"?>
<a:theme xmlns:a="http://schemas.openxmlformats.org/drawingml/2006/main" name="Diseño para recursos no video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iseño para videos">
  <a:themeElements>
    <a:clrScheme name="MISO VIrtual Videos">
      <a:dk1>
        <a:srgbClr val="000000"/>
      </a:dk1>
      <a:lt1>
        <a:srgbClr val="FFFFFF"/>
      </a:lt1>
      <a:dk2>
        <a:srgbClr val="000000"/>
      </a:dk2>
      <a:lt2>
        <a:srgbClr val="FFFFFF"/>
      </a:lt2>
      <a:accent1>
        <a:srgbClr val="0C0D2B"/>
      </a:accent1>
      <a:accent2>
        <a:srgbClr val="332174"/>
      </a:accent2>
      <a:accent3>
        <a:srgbClr val="3AB1E3"/>
      </a:accent3>
      <a:accent4>
        <a:srgbClr val="0070BA"/>
      </a:accent4>
      <a:accent5>
        <a:srgbClr val="9AC3E2"/>
      </a:accent5>
      <a:accent6>
        <a:srgbClr val="9991BA"/>
      </a:accent6>
      <a:hlink>
        <a:srgbClr val="32AEE2"/>
      </a:hlink>
      <a:folHlink>
        <a:srgbClr val="4D9BCF"/>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104996f5-a5fe-4931-b4b5-a65b2f35cfea"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2570FD978D2E2E47BCF8B9E27B8C6E63" ma:contentTypeVersion="15" ma:contentTypeDescription="Crear nuevo documento." ma:contentTypeScope="" ma:versionID="308cd55804fd9912c7e552863a0776e8">
  <xsd:schema xmlns:xsd="http://www.w3.org/2001/XMLSchema" xmlns:xs="http://www.w3.org/2001/XMLSchema" xmlns:p="http://schemas.microsoft.com/office/2006/metadata/properties" xmlns:ns3="104996f5-a5fe-4931-b4b5-a65b2f35cfea" xmlns:ns4="0c971e19-c130-494c-856c-9528fdfa97f9" targetNamespace="http://schemas.microsoft.com/office/2006/metadata/properties" ma:root="true" ma:fieldsID="744c31fac998b62a2d6aa23e4dcf6c2a" ns3:_="" ns4:_="">
    <xsd:import namespace="104996f5-a5fe-4931-b4b5-a65b2f35cfea"/>
    <xsd:import namespace="0c971e19-c130-494c-856c-9528fdfa97f9"/>
    <xsd:element name="properties">
      <xsd:complexType>
        <xsd:sequence>
          <xsd:element name="documentManagement">
            <xsd:complexType>
              <xsd:all>
                <xsd:element ref="ns3:_activity" minOccurs="0"/>
                <xsd:element ref="ns3:MediaServiceMetadata" minOccurs="0"/>
                <xsd:element ref="ns3:MediaServiceFastMetadata" minOccurs="0"/>
                <xsd:element ref="ns3:MediaServiceObjectDetectorVersions" minOccurs="0"/>
                <xsd:element ref="ns3:MediaServiceAutoTags" minOccurs="0"/>
                <xsd:element ref="ns3:MediaServiceGenerationTime" minOccurs="0"/>
                <xsd:element ref="ns3:MediaServiceEventHashCode" minOccurs="0"/>
                <xsd:element ref="ns3:MediaLengthInSeconds" minOccurs="0"/>
                <xsd:element ref="ns4:SharedWithUsers" minOccurs="0"/>
                <xsd:element ref="ns4:SharedWithDetails" minOccurs="0"/>
                <xsd:element ref="ns4:SharingHintHash" minOccurs="0"/>
                <xsd:element ref="ns3:MediaServiceDateTaken" minOccurs="0"/>
                <xsd:element ref="ns3:MediaServiceSystemTags"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04996f5-a5fe-4931-b4b5-a65b2f35cfea"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c971e19-c130-494c-856c-9528fdfa97f9" elementFormDefault="qualified">
    <xsd:import namespace="http://schemas.microsoft.com/office/2006/documentManagement/types"/>
    <xsd:import namespace="http://schemas.microsoft.com/office/infopath/2007/PartnerControls"/>
    <xsd:element name="SharedWithUsers" ma:index="16"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Detalles de uso compartido" ma:internalName="SharedWithDetails" ma:readOnly="true">
      <xsd:simpleType>
        <xsd:restriction base="dms:Note">
          <xsd:maxLength value="255"/>
        </xsd:restriction>
      </xsd:simpleType>
    </xsd:element>
    <xsd:element name="SharingHintHash" ma:index="18" nillable="true" ma:displayName="Hash de la sugerencia para compartir"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7E518E1-5E27-4009-BF70-7793FB12C454}">
  <ds:schemaRefs>
    <ds:schemaRef ds:uri="http://schemas.microsoft.com/sharepoint/v3/contenttype/forms"/>
  </ds:schemaRefs>
</ds:datastoreItem>
</file>

<file path=customXml/itemProps2.xml><?xml version="1.0" encoding="utf-8"?>
<ds:datastoreItem xmlns:ds="http://schemas.openxmlformats.org/officeDocument/2006/customXml" ds:itemID="{6D876B8B-25A1-4EDA-B305-CEF365772D78}">
  <ds:schemaRefs>
    <ds:schemaRef ds:uri="0c971e19-c130-494c-856c-9528fdfa97f9"/>
    <ds:schemaRef ds:uri="104996f5-a5fe-4931-b4b5-a65b2f35cfea"/>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193AD395-4BC8-4468-B1E1-E302E318652D}">
  <ds:schemaRefs>
    <ds:schemaRef ds:uri="0c971e19-c130-494c-856c-9528fdfa97f9"/>
    <ds:schemaRef ds:uri="104996f5-a5fe-4931-b4b5-a65b2f35cfea"/>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Diseño para recursos no videos</Template>
  <Application>Microsoft Office PowerPoint</Application>
  <PresentationFormat>Custom</PresentationFormat>
  <Slides>16</Slides>
  <Notes>7</Notes>
  <HiddenSlides>0</HiddenSlides>
  <ScaleCrop>false</ScaleCrop>
  <HeadingPairs>
    <vt:vector size="4" baseType="variant">
      <vt:variant>
        <vt:lpstr>Theme</vt:lpstr>
      </vt:variant>
      <vt:variant>
        <vt:i4>2</vt:i4>
      </vt:variant>
      <vt:variant>
        <vt:lpstr>Slide Titles</vt:lpstr>
      </vt:variant>
      <vt:variant>
        <vt:i4>16</vt:i4>
      </vt:variant>
    </vt:vector>
  </HeadingPairs>
  <TitlesOfParts>
    <vt:vector size="18" baseType="lpstr">
      <vt:lpstr>Diseño para recursos no videos</vt:lpstr>
      <vt:lpstr>Diseño para videos</vt:lpstr>
      <vt:lpstr>Resultado Experimentación</vt:lpstr>
      <vt:lpstr>Recursos</vt:lpstr>
      <vt:lpstr>Experimento #1</vt:lpstr>
      <vt:lpstr>Experimento #1</vt:lpstr>
      <vt:lpstr>Experimento #1</vt:lpstr>
      <vt:lpstr>Experimento #1</vt:lpstr>
      <vt:lpstr>Experimento #1</vt:lpstr>
      <vt:lpstr>Experimento #2</vt:lpstr>
      <vt:lpstr>Experimento #2</vt:lpstr>
      <vt:lpstr>Experimento #2</vt:lpstr>
      <vt:lpstr>Experimento #2</vt:lpstr>
      <vt:lpstr>Diagrama refinado - Componentes</vt:lpstr>
      <vt:lpstr>Diagrama refinado - Despliegue</vt:lpstr>
      <vt:lpstr>Diseño y Prototipo UI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Dario Ernesto Correal Torres</dc:creator>
  <cp:revision>1</cp:revision>
  <dcterms:created xsi:type="dcterms:W3CDTF">2021-07-01T16:34:48Z</dcterms:created>
  <dcterms:modified xsi:type="dcterms:W3CDTF">2025-03-10T03:48:12Z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2020-11-25T19:00:00Z</vt:filetime>
  </property>
  <property fmtid="{D5CDD505-2E9C-101B-9397-08002B2CF9AE}" pid="3" name="Creator">
    <vt:lpwstr>Adobe Illustrator 24.0 (Windows)</vt:lpwstr>
  </property>
  <property fmtid="{D5CDD505-2E9C-101B-9397-08002B2CF9AE}" pid="4" name="LastSaved">
    <vt:filetime>2020-11-25T19:00:00Z</vt:filetime>
  </property>
  <property fmtid="{D5CDD505-2E9C-101B-9397-08002B2CF9AE}" pid="5" name="ContentTypeId">
    <vt:lpwstr>0x0101002570FD978D2E2E47BCF8B9E27B8C6E63</vt:lpwstr>
  </property>
  <property fmtid="{D5CDD505-2E9C-101B-9397-08002B2CF9AE}" pid="6" name="KSOProductBuildVer">
    <vt:lpwstr>1033-11.1.0.10161</vt:lpwstr>
  </property>
  <property fmtid="{D5CDD505-2E9C-101B-9397-08002B2CF9AE}" pid="7" name="MediaServiceImageTags">
    <vt:lpwstr/>
  </property>
</Properties>
</file>