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4"/>
  </p:notesMasterIdLst>
  <p:sldIdLst>
    <p:sldId id="525" r:id="rId2"/>
    <p:sldId id="424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7211-7024-4834-BA3D-F80F8EF94C1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6A8C-AAE0-41A5-886E-68EAE954AEE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2034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4356010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C4041-7F02-4114-A8A5-44A7E64E749E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69509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D1FE7F-70CA-479F-B505-0A6CDAC1C106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7050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0731"/>
          </a:xfrm>
        </p:spPr>
        <p:txBody>
          <a:bodyPr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41120" y="1293224"/>
            <a:ext cx="9509760" cy="4736356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76119F-0B6E-4781-95D6-91CFAF596607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50993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798" y="274638"/>
            <a:ext cx="1143001" cy="5897562"/>
          </a:xfrm>
        </p:spPr>
        <p:txBody>
          <a:bodyPr vert="eaVert"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9154886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105F4B-7729-4777-B128-2ACE478B9C51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19828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1341120" y="1345474"/>
            <a:ext cx="9509760" cy="4684105"/>
          </a:xfrm>
        </p:spPr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es-ES" dirty="0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9D2AEA85-70F3-42BC-A0E8-9E18CDF95141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64229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C73676-F741-4BF9-932C-B7E0E3EE576B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23714" y="6614494"/>
            <a:ext cx="1047205" cy="237744"/>
          </a:xfrm>
        </p:spPr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81749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C720E-AFC6-47C3-A187-EC9B13E77BC1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89" y="6614494"/>
            <a:ext cx="1073330" cy="23774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82491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07DC5F-9DE8-473C-A943-4BC4336A4DDF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8758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4872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C9D7F7-41EC-4021-858A-3E1F79706EAD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41275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7669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E16A74-4EFB-41AB-B15D-A82D3C05F2ED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5512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0DBC-C7AF-40C7-B08E-21463FFD011A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84580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3D9FD-929A-4EE9-B324-BD9EF26F1F17}" type="datetime1">
              <a:rPr lang="es-ES" smtClean="0"/>
              <a:pPr/>
              <a:t>12/05/2020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77564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Rectángulo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8" name="Rectángulo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fecha 6"/>
          <p:cNvSpPr>
            <a:spLocks noGrp="1"/>
          </p:cNvSpPr>
          <p:nvPr>
            <p:ph type="dt" sz="half" idx="2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68DC56-0FA5-4B0E-8608-8ABD78A1FF99}" type="datetime1">
              <a:rPr lang="es-ES" smtClean="0"/>
              <a:pPr/>
              <a:t>12/05/2020</a:t>
            </a:fld>
            <a:endParaRPr lang="es-ES" dirty="0"/>
          </a:p>
        </p:txBody>
      </p:sp>
      <p:sp>
        <p:nvSpPr>
          <p:cNvPr id="6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1548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9E1B8A-65EC-4BBC-9699-EE7746F4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1" y="1412966"/>
            <a:ext cx="9144002" cy="1756954"/>
          </a:xfrm>
        </p:spPr>
        <p:txBody>
          <a:bodyPr/>
          <a:lstStyle/>
          <a:p>
            <a:r>
              <a:rPr lang="es-VE" sz="4400" b="1" dirty="0">
                <a:solidFill>
                  <a:schemeClr val="tx1"/>
                </a:solidFill>
              </a:rPr>
              <a:t>Hoja de ruta del producto </a:t>
            </a:r>
            <a:br>
              <a:rPr lang="es-VE" sz="4400" b="1" dirty="0">
                <a:solidFill>
                  <a:schemeClr val="tx1"/>
                </a:solidFill>
              </a:rPr>
            </a:br>
            <a:r>
              <a:rPr lang="es-VE" sz="4400" b="1" dirty="0">
                <a:solidFill>
                  <a:schemeClr val="tx1"/>
                </a:solidFill>
              </a:rPr>
              <a:t>(Agile </a:t>
            </a:r>
            <a:r>
              <a:rPr lang="es-VE" sz="4400" b="1" dirty="0" err="1">
                <a:solidFill>
                  <a:schemeClr val="tx1"/>
                </a:solidFill>
              </a:rPr>
              <a:t>Roadmap</a:t>
            </a:r>
            <a:r>
              <a:rPr lang="es-VE" sz="4400" b="1" dirty="0">
                <a:solidFill>
                  <a:schemeClr val="tx1"/>
                </a:solidFill>
              </a:rPr>
              <a:t>)</a:t>
            </a:r>
            <a:r>
              <a:rPr lang="es-VE" sz="2400" b="1" dirty="0">
                <a:solidFill>
                  <a:schemeClr val="tx1"/>
                </a:solidFill>
              </a:rPr>
              <a:t> </a:t>
            </a:r>
            <a:r>
              <a:rPr lang="es-VE" sz="2400" b="1" dirty="0">
                <a:solidFill>
                  <a:srgbClr val="00B050"/>
                </a:solidFill>
              </a:rPr>
              <a:t/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 smtClean="0">
                <a:solidFill>
                  <a:srgbClr val="00B050"/>
                </a:solidFill>
              </a:rPr>
              <a:t>[Aplicación TFG]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C7FDF7-E420-40B2-BF8F-1BD18981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4929051"/>
            <a:ext cx="9144002" cy="177654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VE" b="1" dirty="0"/>
              <a:t>Período: </a:t>
            </a:r>
            <a:r>
              <a:rPr lang="es-VE" b="1" dirty="0" smtClean="0">
                <a:solidFill>
                  <a:srgbClr val="00B050"/>
                </a:solidFill>
              </a:rPr>
              <a:t>[04/05/2020] </a:t>
            </a:r>
            <a:r>
              <a:rPr lang="es-VE" b="1" dirty="0">
                <a:solidFill>
                  <a:srgbClr val="00B050"/>
                </a:solidFill>
              </a:rPr>
              <a:t>al </a:t>
            </a:r>
            <a:r>
              <a:rPr lang="es-VE" b="1" dirty="0" smtClean="0">
                <a:solidFill>
                  <a:srgbClr val="00B050"/>
                </a:solidFill>
              </a:rPr>
              <a:t>[12/06/2020]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Organización: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Applicating</a:t>
            </a:r>
            <a:r>
              <a:rPr lang="es-VE" b="1" dirty="0" smtClean="0">
                <a:solidFill>
                  <a:srgbClr val="00B050"/>
                </a:solidFill>
              </a:rPr>
              <a:t> FTC]</a:t>
            </a:r>
            <a:endParaRPr lang="es-VE" b="1" dirty="0"/>
          </a:p>
          <a:p>
            <a:pPr algn="l">
              <a:defRPr/>
            </a:pPr>
            <a:r>
              <a:rPr lang="es-VE" b="1" dirty="0"/>
              <a:t>Cliente: </a:t>
            </a:r>
            <a:r>
              <a:rPr lang="es-VE" b="1" dirty="0" smtClean="0">
                <a:solidFill>
                  <a:srgbClr val="00B050"/>
                </a:solidFill>
              </a:rPr>
              <a:t>[IFP]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Dueño del producto (</a:t>
            </a:r>
            <a:r>
              <a:rPr lang="es-VE" b="1" dirty="0" err="1"/>
              <a:t>Owner</a:t>
            </a:r>
            <a:r>
              <a:rPr lang="es-VE" b="1" dirty="0"/>
              <a:t>): </a:t>
            </a:r>
            <a:r>
              <a:rPr lang="es-VE" b="1" dirty="0" smtClean="0">
                <a:solidFill>
                  <a:srgbClr val="00B050"/>
                </a:solidFill>
              </a:rPr>
              <a:t>[Mario </a:t>
            </a:r>
            <a:r>
              <a:rPr lang="es-VE" b="1" dirty="0" err="1" smtClean="0">
                <a:solidFill>
                  <a:srgbClr val="00B050"/>
                </a:solidFill>
              </a:rPr>
              <a:t>Marugan</a:t>
            </a:r>
            <a:r>
              <a:rPr lang="es-VE" b="1" dirty="0" smtClean="0">
                <a:solidFill>
                  <a:srgbClr val="00B050"/>
                </a:solidFill>
              </a:rPr>
              <a:t>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 err="1"/>
              <a:t>Scrum</a:t>
            </a:r>
            <a:r>
              <a:rPr lang="es-VE" b="1" dirty="0"/>
              <a:t> Master: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Geovanny</a:t>
            </a:r>
            <a:r>
              <a:rPr lang="es-VE" b="1" dirty="0" smtClean="0">
                <a:solidFill>
                  <a:srgbClr val="00B050"/>
                </a:solidFill>
              </a:rPr>
              <a:t> Calle]</a:t>
            </a:r>
            <a:endParaRPr lang="es-VE" b="1" dirty="0"/>
          </a:p>
        </p:txBody>
      </p:sp>
    </p:spTree>
    <p:extLst>
      <p:ext uri="{BB962C8B-B14F-4D97-AF65-F5344CB8AC3E}">
        <p14:creationId xmlns="" xmlns:p14="http://schemas.microsoft.com/office/powerpoint/2010/main" val="4212136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F3DCA3-8499-46AE-8FC3-4372350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8B59AA-8ADB-4CAA-B98D-D63A3B2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pPr/>
              <a:t>12/05/2020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5836612"/>
              </p:ext>
            </p:extLst>
          </p:nvPr>
        </p:nvGraphicFramePr>
        <p:xfrm>
          <a:off x="1338915" y="992468"/>
          <a:ext cx="9444415" cy="57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76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73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68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72281"/>
              </a:tblGrid>
              <a:tr h="506818">
                <a:tc>
                  <a:txBody>
                    <a:bodyPr/>
                    <a:lstStyle/>
                    <a:p>
                      <a:pPr algn="ctr"/>
                      <a:r>
                        <a:rPr lang="es-VE" dirty="0" err="1" smtClean="0"/>
                        <a:t>Applicating</a:t>
                      </a:r>
                      <a:r>
                        <a:rPr lang="es-VE" dirty="0" smtClean="0"/>
                        <a:t> FTC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940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 1&gt;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8597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2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09506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3&gt;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09506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4&gt;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Pentágono 11"/>
          <p:cNvSpPr/>
          <p:nvPr/>
        </p:nvSpPr>
        <p:spPr>
          <a:xfrm>
            <a:off x="3521415" y="1505574"/>
            <a:ext cx="1297719" cy="331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login</a:t>
            </a:r>
            <a:endParaRPr lang="es-VE" sz="1000" dirty="0"/>
          </a:p>
        </p:txBody>
      </p:sp>
      <p:sp>
        <p:nvSpPr>
          <p:cNvPr id="13" name="Pentágono 12"/>
          <p:cNvSpPr/>
          <p:nvPr/>
        </p:nvSpPr>
        <p:spPr>
          <a:xfrm>
            <a:off x="3587991" y="1935891"/>
            <a:ext cx="1379426" cy="2720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registro</a:t>
            </a:r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3569175" y="2298357"/>
            <a:ext cx="1505333" cy="4695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recordar contraseña</a:t>
            </a:r>
            <a:endParaRPr lang="es-VE" sz="1000" dirty="0"/>
          </a:p>
        </p:txBody>
      </p:sp>
      <p:sp>
        <p:nvSpPr>
          <p:cNvPr id="15" name="Pentágono 14"/>
          <p:cNvSpPr/>
          <p:nvPr/>
        </p:nvSpPr>
        <p:spPr>
          <a:xfrm>
            <a:off x="3579081" y="2916194"/>
            <a:ext cx="1577805" cy="23889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Main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r>
              <a:rPr lang="es-VE" sz="1000" dirty="0" smtClean="0">
                <a:solidFill>
                  <a:schemeClr val="tx1"/>
                </a:solidFill>
              </a:rPr>
              <a:t> y XML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583459" y="3204159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Menu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Navigation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4312248" y="4694019"/>
            <a:ext cx="2016224" cy="16201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7</a:t>
            </a:r>
          </a:p>
        </p:txBody>
      </p:sp>
      <p:sp>
        <p:nvSpPr>
          <p:cNvPr id="18" name="Pentágono 17"/>
          <p:cNvSpPr/>
          <p:nvPr/>
        </p:nvSpPr>
        <p:spPr>
          <a:xfrm>
            <a:off x="6611379" y="4629350"/>
            <a:ext cx="1583196" cy="18002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8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9" name="Pentágono 18"/>
          <p:cNvSpPr/>
          <p:nvPr/>
        </p:nvSpPr>
        <p:spPr>
          <a:xfrm>
            <a:off x="8338591" y="4928408"/>
            <a:ext cx="1872208" cy="13299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9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0" name="Pentágono 19"/>
          <p:cNvSpPr/>
          <p:nvPr/>
        </p:nvSpPr>
        <p:spPr>
          <a:xfrm>
            <a:off x="4295773" y="5714352"/>
            <a:ext cx="2952328" cy="16413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10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1" name="Pentágono 20"/>
          <p:cNvSpPr/>
          <p:nvPr/>
        </p:nvSpPr>
        <p:spPr>
          <a:xfrm>
            <a:off x="7395591" y="5733506"/>
            <a:ext cx="1375048" cy="16701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11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2" name="Pentágono 21"/>
          <p:cNvSpPr/>
          <p:nvPr/>
        </p:nvSpPr>
        <p:spPr>
          <a:xfrm>
            <a:off x="8907759" y="5971631"/>
            <a:ext cx="1303040" cy="1754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12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5"/>
          <p:cNvSpPr/>
          <p:nvPr/>
        </p:nvSpPr>
        <p:spPr>
          <a:xfrm>
            <a:off x="3571103" y="3578981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fragments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4" name="Pentágono 15"/>
          <p:cNvSpPr/>
          <p:nvPr/>
        </p:nvSpPr>
        <p:spPr>
          <a:xfrm>
            <a:off x="3566984" y="3887900"/>
            <a:ext cx="1622854" cy="6181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Añadir al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gestionar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para alumnos, asignaturas y grupos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5" name="Pentágono 14"/>
          <p:cNvSpPr/>
          <p:nvPr/>
        </p:nvSpPr>
        <p:spPr>
          <a:xfrm>
            <a:off x="5271956" y="3027405"/>
            <a:ext cx="1577805" cy="39953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</a:t>
            </a:r>
            <a:r>
              <a:rPr lang="es-VE" sz="1000" dirty="0" err="1" smtClean="0">
                <a:solidFill>
                  <a:schemeClr val="tx1"/>
                </a:solidFill>
              </a:rPr>
              <a:t>codigo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modificar usuario</a:t>
            </a:r>
            <a:endParaRPr lang="es-V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8690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lantilla Azul Clas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lantilla Azul Clase" id="{7A9F94D4-D473-45C0-90F0-6DEB49356B37}" vid="{2A0B8170-3E33-4C2D-9DF0-D2A5DCC039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Azul Clase</Template>
  <TotalTime>1836</TotalTime>
  <Words>149</Words>
  <Application>Microsoft Office PowerPoint</Application>
  <PresentationFormat>Personalizado</PresentationFormat>
  <Paragraphs>34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Plantilla Azul Clase</vt:lpstr>
      <vt:lpstr>Hoja de ruta del producto  (Agile Roadmap)  [Aplicación TFG]</vt:lpstr>
      <vt:lpstr>Contenido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 – PL/SQL – Parte 1</dc:title>
  <dc:creator>MARIO MARUGÁN CANCIO</dc:creator>
  <cp:lastModifiedBy>Geovanny Calle</cp:lastModifiedBy>
  <cp:revision>137</cp:revision>
  <dcterms:created xsi:type="dcterms:W3CDTF">2019-03-02T14:55:10Z</dcterms:created>
  <dcterms:modified xsi:type="dcterms:W3CDTF">2020-05-12T09:13:40Z</dcterms:modified>
</cp:coreProperties>
</file>