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5"/>
  </p:notesMasterIdLst>
  <p:sldIdLst>
    <p:sldId id="525" r:id="rId2"/>
    <p:sldId id="424" r:id="rId3"/>
    <p:sldId id="526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pPr/>
              <a:t>21/05/2020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pPr/>
              <a:t>21/05/2020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pPr/>
              <a:t>21/05/2020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[Aplicación TFG]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[12/06/2020]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Applicating</a:t>
            </a:r>
            <a:r>
              <a:rPr lang="es-VE" b="1" dirty="0" smtClean="0">
                <a:solidFill>
                  <a:srgbClr val="00B050"/>
                </a:solidFill>
              </a:rPr>
              <a:t> FTC]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[IFP]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Marugan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Geovanny</a:t>
            </a:r>
            <a:r>
              <a:rPr lang="es-VE" b="1" dirty="0" smtClean="0">
                <a:solidFill>
                  <a:srgbClr val="00B050"/>
                </a:solidFill>
              </a:rPr>
              <a:t> Calle]</a:t>
            </a:r>
            <a:endParaRPr lang="es-VE" b="1" dirty="0"/>
          </a:p>
        </p:txBody>
      </p:sp>
    </p:spTree>
    <p:extLst>
      <p:ext uri="{BB962C8B-B14F-4D97-AF65-F5344CB8AC3E}">
        <p14:creationId xmlns=""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21/05/2020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55391" y="650598"/>
          <a:ext cx="9444415" cy="578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52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3871"/>
              </a:tblGrid>
              <a:tr h="62838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0279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688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56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registro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661460" y="32209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Main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649362" y="3616050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Menu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Navigation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4715902" y="5163575"/>
            <a:ext cx="1775515" cy="45463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 los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6660807" y="5156569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637005" y="3974397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fragments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657601" y="4390408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al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gestionar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para alumnos, asignaturas y grupos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329621" y="3562864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</a:t>
            </a:r>
            <a:r>
              <a:rPr lang="es-VE" sz="1000" dirty="0" err="1" smtClean="0">
                <a:solidFill>
                  <a:schemeClr val="tx1"/>
                </a:solidFill>
              </a:rPr>
              <a:t>codigo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modificar usuario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6" name="Pentágono 16"/>
          <p:cNvSpPr/>
          <p:nvPr/>
        </p:nvSpPr>
        <p:spPr>
          <a:xfrm>
            <a:off x="8361405" y="5142981"/>
            <a:ext cx="1367481" cy="50817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6"/>
          <p:cNvSpPr/>
          <p:nvPr/>
        </p:nvSpPr>
        <p:spPr>
          <a:xfrm>
            <a:off x="4703545" y="5760819"/>
            <a:ext cx="2016224" cy="52465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6"/>
          <p:cNvSpPr/>
          <p:nvPr/>
        </p:nvSpPr>
        <p:spPr>
          <a:xfrm>
            <a:off x="3542010" y="5239265"/>
            <a:ext cx="1079417" cy="48191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PUENTE</a:t>
            </a:r>
            <a:endParaRPr lang="es-VE" sz="1000" dirty="0" smtClean="0">
              <a:solidFill>
                <a:schemeClr val="tx1"/>
              </a:solidFill>
            </a:endParaRP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21/05/2020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38915" y="992468"/>
          <a:ext cx="9444415" cy="57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68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72281"/>
              </a:tblGrid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940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859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950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0950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579081" y="29161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583459" y="3204159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3546129" y="4595164"/>
            <a:ext cx="2016224" cy="32282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3579855" y="5024765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4295773" y="5714352"/>
            <a:ext cx="2952328" cy="16413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10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1" name="Pentágono 20"/>
          <p:cNvSpPr/>
          <p:nvPr/>
        </p:nvSpPr>
        <p:spPr>
          <a:xfrm>
            <a:off x="7395591" y="5733506"/>
            <a:ext cx="1375048" cy="16701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11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8907759" y="5971631"/>
            <a:ext cx="1303040" cy="1754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12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571103" y="3578981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566984" y="3887900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271956" y="3027405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1843</TotalTime>
  <Words>226</Words>
  <Application>Microsoft Office PowerPoint</Application>
  <PresentationFormat>Personalizado</PresentationFormat>
  <Paragraphs>50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Plantilla Azul Clase</vt:lpstr>
      <vt:lpstr>Hoja de ruta del producto  (Agile Roadmap)  [Aplicación TFG]</vt:lpstr>
      <vt:lpstr>Contenido</vt:lpstr>
      <vt:lpstr>Contenido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Geovanny Calle</cp:lastModifiedBy>
  <cp:revision>143</cp:revision>
  <dcterms:created xsi:type="dcterms:W3CDTF">2019-03-02T14:55:10Z</dcterms:created>
  <dcterms:modified xsi:type="dcterms:W3CDTF">2020-05-21T08:39:08Z</dcterms:modified>
</cp:coreProperties>
</file>