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5"/>
  </p:notesMasterIdLst>
  <p:sldIdLst>
    <p:sldId id="525" r:id="rId2"/>
    <p:sldId id="424" r:id="rId3"/>
    <p:sldId id="526" r:id="rId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7211-7024-4834-BA3D-F80F8EF94C11}" type="datetimeFigureOut">
              <a:rPr lang="es-ES" smtClean="0"/>
              <a:pPr/>
              <a:t>28/05/2020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6A8C-AAE0-41A5-886E-68EAE954AE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20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435601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C4041-7F02-4114-A8A5-44A7E64E749E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69509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1FE7F-70CA-479F-B505-0A6CDAC1C106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7050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</p:spPr>
        <p:txBody>
          <a:bodyPr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41120" y="1293224"/>
            <a:ext cx="9509760" cy="4736356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76119F-0B6E-4781-95D6-91CFAF596607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50993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798" y="274638"/>
            <a:ext cx="1143001" cy="5897562"/>
          </a:xfrm>
        </p:spPr>
        <p:txBody>
          <a:bodyPr vert="eaVert"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9154886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105F4B-7729-4777-B128-2ACE478B9C51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19828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341120" y="1345474"/>
            <a:ext cx="9509760" cy="4684105"/>
          </a:xfrm>
        </p:spPr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es-ES" dirty="0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9D2AEA85-70F3-42BC-A0E8-9E18CDF95141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642295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C73676-F741-4BF9-932C-B7E0E3EE576B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23714" y="6614494"/>
            <a:ext cx="1047205" cy="237744"/>
          </a:xfrm>
        </p:spPr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81749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C720E-AFC6-47C3-A187-EC9B13E77BC1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89" y="6614494"/>
            <a:ext cx="1073330" cy="23774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82491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07DC5F-9DE8-473C-A943-4BC4336A4DDF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8758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4872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C9D7F7-41EC-4021-858A-3E1F79706EAD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41275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16A74-4EFB-41AB-B15D-A82D3C05F2ED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5512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0DBC-C7AF-40C7-B08E-21463FFD011A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84580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3D9FD-929A-4EE9-B324-BD9EF26F1F17}" type="datetime1">
              <a:rPr lang="es-ES" smtClean="0"/>
              <a:pPr/>
              <a:t>28/05/2020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77564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8" name="Rectángulo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fecha 6"/>
          <p:cNvSpPr>
            <a:spLocks noGrp="1"/>
          </p:cNvSpPr>
          <p:nvPr>
            <p:ph type="dt" sz="half" idx="2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68DC56-0FA5-4B0E-8608-8ABD78A1FF99}" type="datetime1">
              <a:rPr lang="es-ES" smtClean="0"/>
              <a:pPr/>
              <a:t>28/05/2020</a:t>
            </a:fld>
            <a:endParaRPr lang="es-ES" dirty="0"/>
          </a:p>
        </p:txBody>
      </p:sp>
      <p:sp>
        <p:nvSpPr>
          <p:cNvPr id="6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1548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9E1B8A-65EC-4BBC-9699-EE7746F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1" y="1412966"/>
            <a:ext cx="9144002" cy="1756954"/>
          </a:xfrm>
        </p:spPr>
        <p:txBody>
          <a:bodyPr/>
          <a:lstStyle/>
          <a:p>
            <a:r>
              <a:rPr lang="es-VE" sz="4400" b="1" dirty="0">
                <a:solidFill>
                  <a:schemeClr val="tx1"/>
                </a:solidFill>
              </a:rPr>
              <a:t>Hoja de ruta del producto </a:t>
            </a:r>
            <a:br>
              <a:rPr lang="es-VE" sz="4400" b="1" dirty="0">
                <a:solidFill>
                  <a:schemeClr val="tx1"/>
                </a:solidFill>
              </a:rPr>
            </a:br>
            <a:r>
              <a:rPr lang="es-VE" sz="4400" b="1" dirty="0">
                <a:solidFill>
                  <a:schemeClr val="tx1"/>
                </a:solidFill>
              </a:rPr>
              <a:t>(Agile </a:t>
            </a:r>
            <a:r>
              <a:rPr lang="es-VE" sz="4400" b="1" dirty="0" err="1">
                <a:solidFill>
                  <a:schemeClr val="tx1"/>
                </a:solidFill>
              </a:rPr>
              <a:t>Roadmap</a:t>
            </a:r>
            <a:r>
              <a:rPr lang="es-VE" sz="4400" b="1" dirty="0">
                <a:solidFill>
                  <a:schemeClr val="tx1"/>
                </a:solidFill>
              </a:rPr>
              <a:t>)</a:t>
            </a:r>
            <a:r>
              <a:rPr lang="es-VE" sz="2400" b="1" dirty="0">
                <a:solidFill>
                  <a:schemeClr val="tx1"/>
                </a:solidFill>
              </a:rPr>
              <a:t> </a:t>
            </a:r>
            <a:r>
              <a:rPr lang="es-VE" sz="2400" b="1" dirty="0">
                <a:solidFill>
                  <a:srgbClr val="00B050"/>
                </a:solidFill>
              </a:rPr>
              <a:t/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 smtClean="0">
                <a:solidFill>
                  <a:srgbClr val="00B050"/>
                </a:solidFill>
              </a:rPr>
              <a:t>[Aplicación TFG]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C7FDF7-E420-40B2-BF8F-1BD18981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4929051"/>
            <a:ext cx="9144002" cy="177654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VE" b="1" dirty="0"/>
              <a:t>Período: </a:t>
            </a:r>
            <a:r>
              <a:rPr lang="es-VE" b="1" dirty="0" smtClean="0">
                <a:solidFill>
                  <a:srgbClr val="00B050"/>
                </a:solidFill>
              </a:rPr>
              <a:t>[04/05/2020] </a:t>
            </a:r>
            <a:r>
              <a:rPr lang="es-VE" b="1" dirty="0">
                <a:solidFill>
                  <a:srgbClr val="00B050"/>
                </a:solidFill>
              </a:rPr>
              <a:t>al </a:t>
            </a:r>
            <a:r>
              <a:rPr lang="es-VE" b="1" dirty="0" smtClean="0">
                <a:solidFill>
                  <a:srgbClr val="00B050"/>
                </a:solidFill>
              </a:rPr>
              <a:t>[12/06/2020]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Organización: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Applicating</a:t>
            </a:r>
            <a:r>
              <a:rPr lang="es-VE" b="1" dirty="0" smtClean="0">
                <a:solidFill>
                  <a:srgbClr val="00B050"/>
                </a:solidFill>
              </a:rPr>
              <a:t> FTC]</a:t>
            </a:r>
            <a:endParaRPr lang="es-VE" b="1" dirty="0"/>
          </a:p>
          <a:p>
            <a:pPr algn="l">
              <a:defRPr/>
            </a:pPr>
            <a:r>
              <a:rPr lang="es-VE" b="1" dirty="0"/>
              <a:t>Cliente: </a:t>
            </a:r>
            <a:r>
              <a:rPr lang="es-VE" b="1" dirty="0" smtClean="0">
                <a:solidFill>
                  <a:srgbClr val="00B050"/>
                </a:solidFill>
              </a:rPr>
              <a:t>[IFP]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Dueño del producto (</a:t>
            </a:r>
            <a:r>
              <a:rPr lang="es-VE" b="1" dirty="0" err="1"/>
              <a:t>Owner</a:t>
            </a:r>
            <a:r>
              <a:rPr lang="es-VE" b="1" dirty="0"/>
              <a:t>): </a:t>
            </a:r>
            <a:r>
              <a:rPr lang="es-VE" b="1" dirty="0" smtClean="0">
                <a:solidFill>
                  <a:srgbClr val="00B050"/>
                </a:solidFill>
              </a:rPr>
              <a:t>[Mario </a:t>
            </a:r>
            <a:r>
              <a:rPr lang="es-VE" b="1" dirty="0" err="1" smtClean="0">
                <a:solidFill>
                  <a:srgbClr val="00B050"/>
                </a:solidFill>
              </a:rPr>
              <a:t>Marugan</a:t>
            </a:r>
            <a:r>
              <a:rPr lang="es-VE" b="1" dirty="0" smtClean="0">
                <a:solidFill>
                  <a:srgbClr val="00B050"/>
                </a:solidFill>
              </a:rPr>
              <a:t>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 err="1"/>
              <a:t>Scrum</a:t>
            </a:r>
            <a:r>
              <a:rPr lang="es-VE" b="1" dirty="0"/>
              <a:t> Master: </a:t>
            </a:r>
            <a:r>
              <a:rPr lang="es-VE" b="1" dirty="0" smtClean="0">
                <a:solidFill>
                  <a:srgbClr val="00B050"/>
                </a:solidFill>
              </a:rPr>
              <a:t>[</a:t>
            </a:r>
            <a:r>
              <a:rPr lang="es-VE" b="1" dirty="0" err="1" smtClean="0">
                <a:solidFill>
                  <a:srgbClr val="00B050"/>
                </a:solidFill>
              </a:rPr>
              <a:t>Geovanny</a:t>
            </a:r>
            <a:r>
              <a:rPr lang="es-VE" b="1" dirty="0" smtClean="0">
                <a:solidFill>
                  <a:srgbClr val="00B050"/>
                </a:solidFill>
              </a:rPr>
              <a:t> Calle]</a:t>
            </a:r>
            <a:endParaRPr lang="es-VE" b="1" dirty="0"/>
          </a:p>
        </p:txBody>
      </p:sp>
    </p:spTree>
    <p:extLst>
      <p:ext uri="{BB962C8B-B14F-4D97-AF65-F5344CB8AC3E}">
        <p14:creationId xmlns="" xmlns:p14="http://schemas.microsoft.com/office/powerpoint/2010/main" val="4212136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28/05/2020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5836612"/>
              </p:ext>
            </p:extLst>
          </p:nvPr>
        </p:nvGraphicFramePr>
        <p:xfrm>
          <a:off x="1355391" y="650598"/>
          <a:ext cx="9444415" cy="578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73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052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3871"/>
              </a:tblGrid>
              <a:tr h="62838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0279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1&gt;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6884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2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564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3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521415" y="1505574"/>
            <a:ext cx="1297719" cy="331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login</a:t>
            </a:r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87991" y="1935891"/>
            <a:ext cx="1379426" cy="2720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registro</a:t>
            </a:r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3569175" y="2298357"/>
            <a:ext cx="1505333" cy="4695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/>
              <a:t>Creacion</a:t>
            </a:r>
            <a:r>
              <a:rPr lang="es-VE" sz="1000" dirty="0" smtClean="0"/>
              <a:t> del </a:t>
            </a:r>
            <a:r>
              <a:rPr lang="es-VE" sz="1000" dirty="0" err="1" smtClean="0"/>
              <a:t>boton</a:t>
            </a:r>
            <a:r>
              <a:rPr lang="es-VE" sz="1000" dirty="0" smtClean="0"/>
              <a:t> recordar contraseña</a:t>
            </a:r>
            <a:endParaRPr lang="es-VE" sz="1000" dirty="0"/>
          </a:p>
        </p:txBody>
      </p:sp>
      <p:sp>
        <p:nvSpPr>
          <p:cNvPr id="15" name="Pentágono 14"/>
          <p:cNvSpPr/>
          <p:nvPr/>
        </p:nvSpPr>
        <p:spPr>
          <a:xfrm>
            <a:off x="3661460" y="3220994"/>
            <a:ext cx="1577805" cy="23889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Main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649362" y="3616050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Menu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r>
              <a:rPr lang="es-VE" sz="1000" dirty="0" err="1" smtClean="0">
                <a:solidFill>
                  <a:schemeClr val="tx1"/>
                </a:solidFill>
              </a:rPr>
              <a:t>Navigation</a:t>
            </a:r>
            <a:r>
              <a:rPr lang="es-VE" sz="1000" dirty="0" smtClean="0">
                <a:solidFill>
                  <a:schemeClr val="tx1"/>
                </a:solidFill>
              </a:rPr>
              <a:t> 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4715902" y="5163575"/>
            <a:ext cx="1775515" cy="45463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 de los </a:t>
            </a:r>
            <a:r>
              <a:rPr lang="es-VE" sz="1000" dirty="0" err="1" smtClean="0">
                <a:solidFill>
                  <a:schemeClr val="tx1"/>
                </a:solidFill>
              </a:rPr>
              <a:t>AñadirActivity</a:t>
            </a:r>
            <a:r>
              <a:rPr lang="es-VE" sz="1000" dirty="0" smtClean="0">
                <a:solidFill>
                  <a:schemeClr val="tx1"/>
                </a:solidFill>
              </a:rPr>
              <a:t> y XML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6660807" y="5156569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Mostrar información creada de los Añadir </a:t>
            </a:r>
            <a:r>
              <a:rPr lang="es-VE" sz="1000" dirty="0" err="1" smtClean="0">
                <a:solidFill>
                  <a:schemeClr val="tx1"/>
                </a:solidFill>
              </a:rPr>
              <a:t>Activities</a:t>
            </a:r>
            <a:r>
              <a:rPr lang="es-VE" sz="1000" dirty="0" smtClean="0">
                <a:solidFill>
                  <a:schemeClr val="tx1"/>
                </a:solidFill>
              </a:rPr>
              <a:t> en los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de Gestionar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3637005" y="3974397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fragments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657601" y="4390408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Añadir al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gestionar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para alumnos, asignaturas y grupos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5" name="Pentágono 14"/>
          <p:cNvSpPr/>
          <p:nvPr/>
        </p:nvSpPr>
        <p:spPr>
          <a:xfrm>
            <a:off x="5329621" y="3562864"/>
            <a:ext cx="1577805" cy="39953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</a:t>
            </a:r>
            <a:r>
              <a:rPr lang="es-VE" sz="1000" dirty="0" err="1" smtClean="0">
                <a:solidFill>
                  <a:schemeClr val="tx1"/>
                </a:solidFill>
              </a:rPr>
              <a:t>codigo</a:t>
            </a:r>
            <a:r>
              <a:rPr lang="es-VE" sz="1000" dirty="0" smtClean="0">
                <a:solidFill>
                  <a:schemeClr val="tx1"/>
                </a:solidFill>
              </a:rPr>
              <a:t> del </a:t>
            </a:r>
            <a:r>
              <a:rPr lang="es-VE" sz="1000" dirty="0" err="1" smtClean="0">
                <a:solidFill>
                  <a:schemeClr val="tx1"/>
                </a:solidFill>
              </a:rPr>
              <a:t>fragment</a:t>
            </a:r>
            <a:r>
              <a:rPr lang="es-VE" sz="1000" dirty="0" smtClean="0">
                <a:solidFill>
                  <a:schemeClr val="tx1"/>
                </a:solidFill>
              </a:rPr>
              <a:t> modificar usuario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6" name="Pentágono 16"/>
          <p:cNvSpPr/>
          <p:nvPr/>
        </p:nvSpPr>
        <p:spPr>
          <a:xfrm>
            <a:off x="8361405" y="5142981"/>
            <a:ext cx="1367481" cy="508176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eliminar y editar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9" name="Pentágono 16"/>
          <p:cNvSpPr/>
          <p:nvPr/>
        </p:nvSpPr>
        <p:spPr>
          <a:xfrm>
            <a:off x="4703545" y="5760819"/>
            <a:ext cx="2016224" cy="524651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models</a:t>
            </a:r>
            <a:r>
              <a:rPr lang="es-VE" sz="1000" dirty="0" smtClean="0">
                <a:solidFill>
                  <a:schemeClr val="tx1"/>
                </a:solidFill>
              </a:rPr>
              <a:t> y </a:t>
            </a:r>
            <a:r>
              <a:rPr lang="es-VE" sz="1000" dirty="0" err="1" smtClean="0">
                <a:solidFill>
                  <a:schemeClr val="tx1"/>
                </a:solidFill>
              </a:rPr>
              <a:t>Adapters</a:t>
            </a:r>
            <a:r>
              <a:rPr lang="es-VE" sz="1000" dirty="0" smtClean="0">
                <a:solidFill>
                  <a:schemeClr val="tx1"/>
                </a:solidFill>
              </a:rPr>
              <a:t> para mostrar información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0" name="Pentágono 16"/>
          <p:cNvSpPr/>
          <p:nvPr/>
        </p:nvSpPr>
        <p:spPr>
          <a:xfrm>
            <a:off x="3542010" y="5239265"/>
            <a:ext cx="1079417" cy="48191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PUENTE</a:t>
            </a:r>
          </a:p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3DCA3-8499-46AE-8FC3-4372350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C8B59AA-8ADB-4CAA-B98D-D63A3B20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pPr/>
              <a:t>28/05/2020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5836612"/>
              </p:ext>
            </p:extLst>
          </p:nvPr>
        </p:nvGraphicFramePr>
        <p:xfrm>
          <a:off x="1338915" y="992468"/>
          <a:ext cx="9444415" cy="579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7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80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04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8011"/>
              </a:tblGrid>
              <a:tr h="506818">
                <a:tc>
                  <a:txBody>
                    <a:bodyPr/>
                    <a:lstStyle/>
                    <a:p>
                      <a:pPr algn="ctr"/>
                      <a:r>
                        <a:rPr lang="es-VE" dirty="0" err="1" smtClean="0"/>
                        <a:t>Applicating</a:t>
                      </a:r>
                      <a:r>
                        <a:rPr lang="es-VE" dirty="0" smtClean="0"/>
                        <a:t> FTC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1er.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2do.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baseline="0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 </a:t>
                      </a:r>
                      <a:r>
                        <a:rPr lang="es-VE" dirty="0" err="1" smtClean="0"/>
                        <a:t>dia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52368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 4&gt;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8597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2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67727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&lt;Sprint</a:t>
                      </a:r>
                      <a:r>
                        <a:rPr lang="es-VE" baseline="0" dirty="0" smtClean="0"/>
                        <a:t> 3</a:t>
                      </a:r>
                      <a:r>
                        <a:rPr lang="es-VE" dirty="0" smtClean="0"/>
                        <a:t>&gt;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Pentágono 11"/>
          <p:cNvSpPr/>
          <p:nvPr/>
        </p:nvSpPr>
        <p:spPr>
          <a:xfrm>
            <a:off x="3686173" y="1719757"/>
            <a:ext cx="1297719" cy="67745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 del </a:t>
            </a:r>
            <a:r>
              <a:rPr lang="es-VE" sz="1000" dirty="0" err="1" smtClean="0">
                <a:solidFill>
                  <a:schemeClr val="tx1"/>
                </a:solidFill>
              </a:rPr>
              <a:t>AñadirActivity</a:t>
            </a:r>
            <a:r>
              <a:rPr lang="es-VE" sz="1000" dirty="0" smtClean="0">
                <a:solidFill>
                  <a:schemeClr val="tx1"/>
                </a:solidFill>
              </a:rPr>
              <a:t> para alumnos y XML</a:t>
            </a:r>
          </a:p>
          <a:p>
            <a:pPr algn="ctr"/>
            <a:endParaRPr lang="es-VE" sz="1000" dirty="0"/>
          </a:p>
        </p:txBody>
      </p:sp>
      <p:sp>
        <p:nvSpPr>
          <p:cNvPr id="13" name="Pentágono 12"/>
          <p:cNvSpPr/>
          <p:nvPr/>
        </p:nvSpPr>
        <p:spPr>
          <a:xfrm>
            <a:off x="3525795" y="2702012"/>
            <a:ext cx="1672280" cy="52722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err="1" smtClean="0">
                <a:solidFill>
                  <a:schemeClr val="tx1"/>
                </a:solidFill>
              </a:rPr>
              <a:t>Creacion</a:t>
            </a:r>
            <a:r>
              <a:rPr lang="es-VE" sz="1000" dirty="0" smtClean="0">
                <a:solidFill>
                  <a:schemeClr val="tx1"/>
                </a:solidFill>
              </a:rPr>
              <a:t> de los </a:t>
            </a:r>
            <a:r>
              <a:rPr lang="es-VE" sz="1000" dirty="0" err="1" smtClean="0">
                <a:solidFill>
                  <a:schemeClr val="tx1"/>
                </a:solidFill>
              </a:rPr>
              <a:t>models</a:t>
            </a:r>
            <a:r>
              <a:rPr lang="es-VE" sz="1000" dirty="0" smtClean="0">
                <a:solidFill>
                  <a:schemeClr val="tx1"/>
                </a:solidFill>
              </a:rPr>
              <a:t> y </a:t>
            </a:r>
            <a:r>
              <a:rPr lang="es-VE" sz="1000" dirty="0" err="1" smtClean="0">
                <a:solidFill>
                  <a:schemeClr val="tx1"/>
                </a:solidFill>
              </a:rPr>
              <a:t>Adapters</a:t>
            </a:r>
            <a:r>
              <a:rPr lang="es-VE" sz="1000" dirty="0" smtClean="0">
                <a:solidFill>
                  <a:schemeClr val="tx1"/>
                </a:solidFill>
              </a:rPr>
              <a:t> para mostrar información</a:t>
            </a:r>
          </a:p>
          <a:p>
            <a:pPr algn="ctr"/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5290884" y="1721708"/>
            <a:ext cx="1505333" cy="6837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Mostrar información creada de los Añadir </a:t>
            </a:r>
            <a:r>
              <a:rPr lang="es-VE" sz="1000" dirty="0" err="1" smtClean="0">
                <a:solidFill>
                  <a:schemeClr val="tx1"/>
                </a:solidFill>
              </a:rPr>
              <a:t>Activities</a:t>
            </a:r>
            <a:r>
              <a:rPr lang="es-VE" sz="1000" dirty="0" smtClean="0">
                <a:solidFill>
                  <a:schemeClr val="tx1"/>
                </a:solidFill>
              </a:rPr>
              <a:t> en los </a:t>
            </a:r>
            <a:r>
              <a:rPr lang="es-VE" sz="1000" dirty="0" err="1" smtClean="0">
                <a:solidFill>
                  <a:schemeClr val="tx1"/>
                </a:solidFill>
              </a:rPr>
              <a:t>tabs</a:t>
            </a:r>
            <a:r>
              <a:rPr lang="es-VE" sz="1000" dirty="0" smtClean="0">
                <a:solidFill>
                  <a:schemeClr val="tx1"/>
                </a:solidFill>
              </a:rPr>
              <a:t> de Gestionar </a:t>
            </a:r>
            <a:r>
              <a:rPr lang="es-VE" sz="1000" dirty="0" err="1" smtClean="0">
                <a:solidFill>
                  <a:schemeClr val="tx1"/>
                </a:solidFill>
              </a:rPr>
              <a:t>Activity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632886" y="3649003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3620270" y="5369521"/>
            <a:ext cx="2016224" cy="32282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8" name="Pentágono 17"/>
          <p:cNvSpPr/>
          <p:nvPr/>
        </p:nvSpPr>
        <p:spPr>
          <a:xfrm>
            <a:off x="3678709" y="5972117"/>
            <a:ext cx="1583196" cy="59344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3" name="Pentágono 15"/>
          <p:cNvSpPr/>
          <p:nvPr/>
        </p:nvSpPr>
        <p:spPr>
          <a:xfrm>
            <a:off x="3628768" y="4015587"/>
            <a:ext cx="1622854" cy="26396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4" name="Pentágono 15"/>
          <p:cNvSpPr/>
          <p:nvPr/>
        </p:nvSpPr>
        <p:spPr>
          <a:xfrm>
            <a:off x="3624649" y="4415121"/>
            <a:ext cx="1622854" cy="61819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28" name="Pentágono 12"/>
          <p:cNvSpPr/>
          <p:nvPr/>
        </p:nvSpPr>
        <p:spPr>
          <a:xfrm>
            <a:off x="6858001" y="1610497"/>
            <a:ext cx="1478691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de eliminar y editar</a:t>
            </a:r>
          </a:p>
          <a:p>
            <a:pPr algn="ctr"/>
            <a:endParaRPr lang="es-VE" sz="1000" dirty="0"/>
          </a:p>
        </p:txBody>
      </p:sp>
      <p:sp>
        <p:nvSpPr>
          <p:cNvPr id="29" name="Pentágono 12"/>
          <p:cNvSpPr/>
          <p:nvPr/>
        </p:nvSpPr>
        <p:spPr>
          <a:xfrm>
            <a:off x="8295504" y="2520778"/>
            <a:ext cx="1672280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Presentación del TFG</a:t>
            </a:r>
          </a:p>
          <a:p>
            <a:pPr algn="ctr"/>
            <a:endParaRPr lang="es-VE" sz="1000" dirty="0"/>
          </a:p>
        </p:txBody>
      </p:sp>
      <p:sp>
        <p:nvSpPr>
          <p:cNvPr id="19" name="Pentágono 12"/>
          <p:cNvSpPr/>
          <p:nvPr/>
        </p:nvSpPr>
        <p:spPr>
          <a:xfrm>
            <a:off x="8295504" y="1993557"/>
            <a:ext cx="1672280" cy="3912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VE" sz="1000" dirty="0" smtClean="0">
                <a:solidFill>
                  <a:schemeClr val="tx1"/>
                </a:solidFill>
              </a:rPr>
              <a:t>Implementar código </a:t>
            </a:r>
            <a:r>
              <a:rPr lang="es-VE" sz="1000" dirty="0" smtClean="0">
                <a:solidFill>
                  <a:schemeClr val="tx1"/>
                </a:solidFill>
              </a:rPr>
              <a:t>de los </a:t>
            </a:r>
            <a:r>
              <a:rPr lang="es-VE" sz="1000" dirty="0" err="1" smtClean="0">
                <a:solidFill>
                  <a:schemeClr val="tx1"/>
                </a:solidFill>
              </a:rPr>
              <a:t>checkbox</a:t>
            </a:r>
            <a:r>
              <a:rPr lang="es-VE" sz="1000" dirty="0" smtClean="0">
                <a:solidFill>
                  <a:schemeClr val="tx1"/>
                </a:solidFill>
              </a:rPr>
              <a:t> con </a:t>
            </a:r>
            <a:r>
              <a:rPr lang="es-VE" sz="1000" smtClean="0">
                <a:solidFill>
                  <a:schemeClr val="tx1"/>
                </a:solidFill>
              </a:rPr>
              <a:t>listview</a:t>
            </a:r>
            <a:endParaRPr lang="es-VE" sz="1000" dirty="0" smtClean="0">
              <a:solidFill>
                <a:schemeClr val="tx1"/>
              </a:solidFill>
            </a:endParaRPr>
          </a:p>
          <a:p>
            <a:pPr algn="ctr"/>
            <a:endParaRPr lang="es-VE" sz="1000" dirty="0"/>
          </a:p>
        </p:txBody>
      </p:sp>
    </p:spTree>
    <p:extLst>
      <p:ext uri="{BB962C8B-B14F-4D97-AF65-F5344CB8AC3E}">
        <p14:creationId xmlns=""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Azul Clas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lantilla Azul Clase" id="{7A9F94D4-D473-45C0-90F0-6DEB49356B37}" vid="{2A0B8170-3E33-4C2D-9DF0-D2A5DCC039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Azul Clase</Template>
  <TotalTime>1851</TotalTime>
  <Words>254</Words>
  <Application>Microsoft Office PowerPoint</Application>
  <PresentationFormat>Personalizado</PresentationFormat>
  <Paragraphs>51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Plantilla Azul Clase</vt:lpstr>
      <vt:lpstr>Hoja de ruta del producto  (Agile Roadmap)  [Aplicación TFG]</vt:lpstr>
      <vt:lpstr>Contenido</vt:lpstr>
      <vt:lpstr>Contenido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PL/SQL – Parte 1</dc:title>
  <dc:creator>MARIO MARUGÁN CANCIO</dc:creator>
  <cp:lastModifiedBy>Geovanny Calle</cp:lastModifiedBy>
  <cp:revision>145</cp:revision>
  <dcterms:created xsi:type="dcterms:W3CDTF">2019-03-02T14:55:10Z</dcterms:created>
  <dcterms:modified xsi:type="dcterms:W3CDTF">2020-05-28T14:10:48Z</dcterms:modified>
</cp:coreProperties>
</file>