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notesMasterIdLst>
    <p:notesMasterId r:id="rId5"/>
  </p:notesMasterIdLst>
  <p:sldIdLst>
    <p:sldId id="525" r:id="rId2"/>
    <p:sldId id="424" r:id="rId3"/>
    <p:sldId id="526" r:id="rId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7211-7024-4834-BA3D-F80F8EF94C11}" type="datetimeFigureOut">
              <a:rPr lang="es-ES" smtClean="0"/>
              <a:pPr/>
              <a:t>04/06/2020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36A8C-AAE0-41A5-886E-68EAE954AEE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220348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ángulo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rtlCol="0" anchor="b">
            <a:noAutofit/>
          </a:bodyPr>
          <a:lstStyle>
            <a:lvl1pPr algn="ctr" rtl="0">
              <a:defRPr sz="41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xmlns="" val="435601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alternativ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 rtl="0">
              <a:defRPr sz="34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362892" y="685800"/>
            <a:ext cx="6370320" cy="54864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7C4041-7F02-4114-A8A5-44A7E64E749E}" type="datetime1">
              <a:rPr lang="es-ES" smtClean="0"/>
              <a:pPr/>
              <a:t>04/06/2020</a:t>
            </a:fld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669509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rtlCol="0" anchor="b">
            <a:normAutofit/>
          </a:bodyPr>
          <a:lstStyle>
            <a:lvl1pPr rtl="0">
              <a:defRPr sz="34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 rtlCol="0"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4355592"/>
            <a:ext cx="3200400" cy="1644614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ED1FE7F-70CA-479F-B505-0A6CDAC1C106}" type="datetime1">
              <a:rPr lang="es-ES" smtClean="0"/>
              <a:pPr/>
              <a:t>04/06/2020</a:t>
            </a:fld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17050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90731"/>
          </a:xfrm>
        </p:spPr>
        <p:txBody>
          <a:bodyPr rtlCol="0"/>
          <a:lstStyle>
            <a:lvl1pPr algn="just" rtl="0">
              <a:defRPr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341120" y="1293224"/>
            <a:ext cx="9509760" cy="4736356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76119F-0B6E-4781-95D6-91CFAF596607}" type="datetime1">
              <a:rPr lang="es-ES" smtClean="0"/>
              <a:pPr/>
              <a:t>04/06/2020</a:t>
            </a:fld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450993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0798" y="274638"/>
            <a:ext cx="1143001" cy="5897562"/>
          </a:xfrm>
        </p:spPr>
        <p:txBody>
          <a:bodyPr vert="eaVert" rtlCol="0"/>
          <a:lstStyle>
            <a:lvl1pPr algn="just" rtl="0">
              <a:defRPr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274638"/>
            <a:ext cx="9154886" cy="5897562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F105F4B-7729-4777-B128-2ACE478B9C51}" type="datetime1">
              <a:rPr lang="es-ES" smtClean="0"/>
              <a:pPr/>
              <a:t>04/06/2020</a:t>
            </a:fld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119828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64606"/>
          </a:xfrm>
        </p:spPr>
        <p:txBody>
          <a:bodyPr rtlCol="0"/>
          <a:lstStyle>
            <a:lvl1pPr rtl="0">
              <a:defRPr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1341120" y="1345474"/>
            <a:ext cx="9509760" cy="4684105"/>
          </a:xfrm>
        </p:spPr>
        <p:txBody>
          <a:bodyPr rtlCol="0"/>
          <a:lstStyle>
            <a:lvl1pPr rtl="0">
              <a:defRPr/>
            </a:lvl1pPr>
            <a:lvl6pPr>
              <a:defRPr/>
            </a:lvl6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="1"/>
            </a:lvl1pPr>
          </a:lstStyle>
          <a:p>
            <a:r>
              <a:rPr lang="es-ES" dirty="0"/>
              <a:t>Entornos de Desarrollo - Tema 7.3. Procesos de Ingeniería de Software.</a:t>
            </a:r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="1"/>
            </a:lvl1pPr>
          </a:lstStyle>
          <a:p>
            <a:fld id="{9D2AEA85-70F3-42BC-A0E8-9E18CDF95141}" type="datetime1">
              <a:rPr lang="es-ES" smtClean="0"/>
              <a:pPr/>
              <a:t>04/06/2020</a:t>
            </a:fld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="1"/>
            </a:lvl1pPr>
          </a:lstStyle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064229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1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ángulo 2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 rtl="0">
              <a:defRPr sz="5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524000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C73676-F741-4BF9-932C-B7E0E3EE576B}" type="datetime1">
              <a:rPr lang="es-ES" smtClean="0"/>
              <a:pPr/>
              <a:t>04/06/2020</a:t>
            </a:fld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123714" y="6614494"/>
            <a:ext cx="1047205" cy="237744"/>
          </a:xfrm>
        </p:spPr>
        <p:txBody>
          <a:bodyPr rtlCol="0"/>
          <a:lstStyle/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281749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 rtl="0">
              <a:defRPr sz="52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522413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4C720E-AFC6-47C3-A187-EC9B13E77BC1}" type="datetime1">
              <a:rPr lang="es-ES" smtClean="0"/>
              <a:pPr/>
              <a:t>04/06/2020</a:t>
            </a:fld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7589" y="6614494"/>
            <a:ext cx="1073330" cy="23774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82491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64606"/>
          </a:xfrm>
        </p:spPr>
        <p:txBody>
          <a:bodyPr rtlCol="0"/>
          <a:lstStyle>
            <a:lvl1pPr rtl="0">
              <a:defRPr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341120" y="1267097"/>
            <a:ext cx="4572000" cy="4758799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278880" y="1267097"/>
            <a:ext cx="4572000" cy="4758799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E07DC5F-9DE8-473C-A943-4BC4336A4DDF}" type="datetime1">
              <a:rPr lang="es-ES" smtClean="0"/>
              <a:pPr/>
              <a:t>04/06/2020</a:t>
            </a:fld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18758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616857"/>
          </a:xfrm>
        </p:spPr>
        <p:txBody>
          <a:bodyPr rtlCol="0"/>
          <a:lstStyle>
            <a:lvl1pPr>
              <a:defRPr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341120" y="1285838"/>
            <a:ext cx="4572000" cy="766588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341120" y="2254048"/>
            <a:ext cx="4572000" cy="3775532"/>
          </a:xfrm>
        </p:spPr>
        <p:txBody>
          <a:bodyPr rtlCol="0">
            <a:normAutofit/>
          </a:bodyPr>
          <a:lstStyle>
            <a:lvl1pPr rtl="0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14872" y="1285838"/>
            <a:ext cx="4572000" cy="766588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78880" y="2254048"/>
            <a:ext cx="4572000" cy="3775532"/>
          </a:xfrm>
        </p:spPr>
        <p:txBody>
          <a:bodyPr rtlCol="0">
            <a:normAutofit/>
          </a:bodyPr>
          <a:lstStyle>
            <a:lvl1pPr rtl="0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8" name="Marcador de posición de pie de pá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7" name="Marcador de posición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CC9D7F7-41EC-4021-858A-3E1F79706EAD}" type="datetime1">
              <a:rPr lang="es-ES" smtClean="0"/>
              <a:pPr/>
              <a:t>04/06/2020</a:t>
            </a:fld>
            <a:endParaRPr lang="es-E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41275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77669"/>
          </a:xfrm>
        </p:spPr>
        <p:txBody>
          <a:bodyPr rtlCol="0"/>
          <a:lstStyle>
            <a:lvl1pPr>
              <a:defRPr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3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6E16A74-4EFB-41AB-B15D-A82D3C05F2ED}" type="datetime1">
              <a:rPr lang="es-ES" smtClean="0"/>
              <a:pPr/>
              <a:t>04/06/2020</a:t>
            </a:fld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35512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2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660DBC-C7AF-40C7-B08E-21463FFD011A}" type="datetime1">
              <a:rPr lang="es-ES" smtClean="0"/>
              <a:pPr/>
              <a:t>04/06/2020</a:t>
            </a:fld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984580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 rtl="0">
              <a:defRPr sz="3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94212" y="685800"/>
            <a:ext cx="7239001" cy="54864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033D9FD-929A-4EE9-B324-BD9EF26F1F17}" type="datetime1">
              <a:rPr lang="es-ES" smtClean="0"/>
              <a:pPr/>
              <a:t>04/06/2020</a:t>
            </a:fld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577564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6037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341120" y="1293224"/>
            <a:ext cx="9509760" cy="4736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7" name="Rectángulo 3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 cap="none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Entornos de Desarrollo - Tema 7.3. Procesos de Ingeniería de Software.</a:t>
            </a:r>
            <a:endParaRPr lang="es-ES" dirty="0"/>
          </a:p>
        </p:txBody>
      </p:sp>
      <p:sp>
        <p:nvSpPr>
          <p:cNvPr id="8" name="Rectángulo 5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" name="Marcador de posición de fecha 6"/>
          <p:cNvSpPr>
            <a:spLocks noGrp="1"/>
          </p:cNvSpPr>
          <p:nvPr>
            <p:ph type="dt" sz="half" idx="2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68DC56-0FA5-4B0E-8608-8ABD78A1FF99}" type="datetime1">
              <a:rPr lang="es-ES" smtClean="0"/>
              <a:pPr/>
              <a:t>04/06/2020</a:t>
            </a:fld>
            <a:endParaRPr lang="es-ES" dirty="0"/>
          </a:p>
        </p:txBody>
      </p:sp>
      <p:sp>
        <p:nvSpPr>
          <p:cNvPr id="6" name="Marcador de posición de número de diapositiva 7"/>
          <p:cNvSpPr>
            <a:spLocks noGrp="1"/>
          </p:cNvSpPr>
          <p:nvPr>
            <p:ph type="sldNum" sz="quarter" idx="4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602F45C-2B69-4F0F-ADF4-1D4CECE2C73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41548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100000"/>
        <a:buFont typeface="Arial" pitchFamily="34" charset="0"/>
        <a:buChar char="▪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00000"/>
        <a:buFont typeface="Arial" pitchFamily="34" charset="0"/>
        <a:buChar char="▪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19E1B8A-65EC-4BBC-9699-EE7746F44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1051" y="1412966"/>
            <a:ext cx="9144002" cy="1756954"/>
          </a:xfrm>
        </p:spPr>
        <p:txBody>
          <a:bodyPr/>
          <a:lstStyle/>
          <a:p>
            <a:r>
              <a:rPr lang="es-VE" sz="4400" b="1" dirty="0">
                <a:solidFill>
                  <a:schemeClr val="tx1"/>
                </a:solidFill>
              </a:rPr>
              <a:t>Hoja de ruta del producto </a:t>
            </a:r>
            <a:br>
              <a:rPr lang="es-VE" sz="4400" b="1" dirty="0">
                <a:solidFill>
                  <a:schemeClr val="tx1"/>
                </a:solidFill>
              </a:rPr>
            </a:br>
            <a:r>
              <a:rPr lang="es-VE" sz="4400" b="1" dirty="0">
                <a:solidFill>
                  <a:schemeClr val="tx1"/>
                </a:solidFill>
              </a:rPr>
              <a:t>(Agile </a:t>
            </a:r>
            <a:r>
              <a:rPr lang="es-VE" sz="4400" b="1" dirty="0" err="1">
                <a:solidFill>
                  <a:schemeClr val="tx1"/>
                </a:solidFill>
              </a:rPr>
              <a:t>Roadmap</a:t>
            </a:r>
            <a:r>
              <a:rPr lang="es-VE" sz="4400" b="1" dirty="0">
                <a:solidFill>
                  <a:schemeClr val="tx1"/>
                </a:solidFill>
              </a:rPr>
              <a:t>)</a:t>
            </a:r>
            <a:r>
              <a:rPr lang="es-VE" sz="2400" b="1" dirty="0">
                <a:solidFill>
                  <a:schemeClr val="tx1"/>
                </a:solidFill>
              </a:rPr>
              <a:t> </a:t>
            </a:r>
            <a:r>
              <a:rPr lang="es-VE" sz="2400" b="1" dirty="0">
                <a:solidFill>
                  <a:srgbClr val="00B050"/>
                </a:solidFill>
              </a:rPr>
              <a:t/>
            </a:r>
            <a:br>
              <a:rPr lang="es-VE" sz="2400" b="1" dirty="0">
                <a:solidFill>
                  <a:srgbClr val="00B050"/>
                </a:solidFill>
              </a:rPr>
            </a:br>
            <a:r>
              <a:rPr lang="es-VE" sz="2400" b="1" dirty="0" smtClean="0">
                <a:solidFill>
                  <a:srgbClr val="00B050"/>
                </a:solidFill>
              </a:rPr>
              <a:t>[Aplicación TFG]</a:t>
            </a:r>
            <a:endParaRPr lang="es-ES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5BC7FDF7-E420-40B2-BF8F-1BD18981A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13" y="4929051"/>
            <a:ext cx="9144002" cy="1776549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s-VE" b="1" dirty="0"/>
              <a:t>Período: </a:t>
            </a:r>
            <a:r>
              <a:rPr lang="es-VE" b="1" dirty="0" smtClean="0">
                <a:solidFill>
                  <a:srgbClr val="00B050"/>
                </a:solidFill>
              </a:rPr>
              <a:t>[04/05/2020] </a:t>
            </a:r>
            <a:r>
              <a:rPr lang="es-VE" b="1" dirty="0">
                <a:solidFill>
                  <a:srgbClr val="00B050"/>
                </a:solidFill>
              </a:rPr>
              <a:t>al </a:t>
            </a:r>
            <a:r>
              <a:rPr lang="es-VE" b="1" dirty="0" smtClean="0">
                <a:solidFill>
                  <a:srgbClr val="00B050"/>
                </a:solidFill>
              </a:rPr>
              <a:t>[12/06/2020]</a:t>
            </a:r>
            <a:endParaRPr lang="es-VE" b="1" dirty="0">
              <a:solidFill>
                <a:srgbClr val="00B050"/>
              </a:solidFill>
            </a:endParaRPr>
          </a:p>
          <a:p>
            <a:pPr algn="l">
              <a:defRPr/>
            </a:pPr>
            <a:r>
              <a:rPr lang="es-VE" b="1" dirty="0"/>
              <a:t>Organización: </a:t>
            </a:r>
            <a:r>
              <a:rPr lang="es-VE" b="1" dirty="0" smtClean="0">
                <a:solidFill>
                  <a:srgbClr val="00B050"/>
                </a:solidFill>
              </a:rPr>
              <a:t>[</a:t>
            </a:r>
            <a:r>
              <a:rPr lang="es-VE" b="1" dirty="0" err="1" smtClean="0">
                <a:solidFill>
                  <a:srgbClr val="00B050"/>
                </a:solidFill>
              </a:rPr>
              <a:t>Applicating</a:t>
            </a:r>
            <a:r>
              <a:rPr lang="es-VE" b="1" dirty="0" smtClean="0">
                <a:solidFill>
                  <a:srgbClr val="00B050"/>
                </a:solidFill>
              </a:rPr>
              <a:t> FTC]</a:t>
            </a:r>
            <a:endParaRPr lang="es-VE" b="1" dirty="0"/>
          </a:p>
          <a:p>
            <a:pPr algn="l">
              <a:defRPr/>
            </a:pPr>
            <a:r>
              <a:rPr lang="es-VE" b="1" dirty="0"/>
              <a:t>Cliente: </a:t>
            </a:r>
            <a:r>
              <a:rPr lang="es-VE" b="1" dirty="0" smtClean="0">
                <a:solidFill>
                  <a:srgbClr val="00B050"/>
                </a:solidFill>
              </a:rPr>
              <a:t>[IFP]</a:t>
            </a:r>
            <a:endParaRPr lang="es-VE" b="1" dirty="0">
              <a:solidFill>
                <a:srgbClr val="00B050"/>
              </a:solidFill>
            </a:endParaRPr>
          </a:p>
          <a:p>
            <a:pPr algn="l">
              <a:defRPr/>
            </a:pPr>
            <a:r>
              <a:rPr lang="es-VE" b="1" dirty="0"/>
              <a:t>Dueño del producto (</a:t>
            </a:r>
            <a:r>
              <a:rPr lang="es-VE" b="1" dirty="0" err="1"/>
              <a:t>Owner</a:t>
            </a:r>
            <a:r>
              <a:rPr lang="es-VE" b="1" dirty="0"/>
              <a:t>): </a:t>
            </a:r>
            <a:r>
              <a:rPr lang="es-VE" b="1" dirty="0" smtClean="0">
                <a:solidFill>
                  <a:srgbClr val="00B050"/>
                </a:solidFill>
              </a:rPr>
              <a:t>[Mario </a:t>
            </a:r>
            <a:r>
              <a:rPr lang="es-VE" b="1" dirty="0" err="1" smtClean="0">
                <a:solidFill>
                  <a:srgbClr val="00B050"/>
                </a:solidFill>
              </a:rPr>
              <a:t>Marugan</a:t>
            </a:r>
            <a:r>
              <a:rPr lang="es-VE" b="1" dirty="0" smtClean="0">
                <a:solidFill>
                  <a:srgbClr val="00B050"/>
                </a:solidFill>
              </a:rPr>
              <a:t>]</a:t>
            </a:r>
            <a:endParaRPr lang="es-VE" b="1" dirty="0">
              <a:solidFill>
                <a:srgbClr val="00B050"/>
              </a:solidFill>
            </a:endParaRPr>
          </a:p>
          <a:p>
            <a:pPr algn="l">
              <a:defRPr/>
            </a:pPr>
            <a:r>
              <a:rPr lang="es-VE" b="1" dirty="0" err="1"/>
              <a:t>Scrum</a:t>
            </a:r>
            <a:r>
              <a:rPr lang="es-VE" b="1" dirty="0"/>
              <a:t> Master: </a:t>
            </a:r>
            <a:r>
              <a:rPr lang="es-VE" b="1" dirty="0" smtClean="0">
                <a:solidFill>
                  <a:srgbClr val="00B050"/>
                </a:solidFill>
              </a:rPr>
              <a:t>[</a:t>
            </a:r>
            <a:r>
              <a:rPr lang="es-VE" b="1" dirty="0" err="1" smtClean="0">
                <a:solidFill>
                  <a:srgbClr val="00B050"/>
                </a:solidFill>
              </a:rPr>
              <a:t>Geovanny</a:t>
            </a:r>
            <a:r>
              <a:rPr lang="es-VE" b="1" dirty="0" smtClean="0">
                <a:solidFill>
                  <a:srgbClr val="00B050"/>
                </a:solidFill>
              </a:rPr>
              <a:t> Calle]</a:t>
            </a:r>
            <a:endParaRPr lang="es-VE" b="1" dirty="0"/>
          </a:p>
        </p:txBody>
      </p:sp>
    </p:spTree>
    <p:extLst>
      <p:ext uri="{BB962C8B-B14F-4D97-AF65-F5344CB8AC3E}">
        <p14:creationId xmlns:p14="http://schemas.microsoft.com/office/powerpoint/2010/main" xmlns="" val="4212136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9F3DCA3-8499-46AE-8FC3-4372350C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C8B59AA-8ADB-4CAA-B98D-D63A3B20A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just">
              <a:buNone/>
            </a:pP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1E03AC90-C6D0-4FFD-B1C7-05CAAF5C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Entornos de Desarrollo - Tema 7.3. Procesos de Ingeniería de Software.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700EBD4E-D585-4BED-9D30-A8A6B99D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F45C-2B69-4F0F-ADF4-1D4CECE2C731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B77FC0D1-8825-4574-BF51-D527F5C9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91A5-3F12-46C6-8E7C-12FBB70C8A24}" type="datetime1">
              <a:rPr lang="es-ES" smtClean="0"/>
              <a:pPr/>
              <a:t>04/06/2020</a:t>
            </a:fld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45836612"/>
              </p:ext>
            </p:extLst>
          </p:nvPr>
        </p:nvGraphicFramePr>
        <p:xfrm>
          <a:off x="1355391" y="650598"/>
          <a:ext cx="9444415" cy="5783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0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42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876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873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052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03871"/>
              </a:tblGrid>
              <a:tr h="628388">
                <a:tc>
                  <a:txBody>
                    <a:bodyPr/>
                    <a:lstStyle/>
                    <a:p>
                      <a:pPr algn="ctr"/>
                      <a:r>
                        <a:rPr lang="es-VE" dirty="0" err="1" smtClean="0"/>
                        <a:t>Applicating</a:t>
                      </a:r>
                      <a:r>
                        <a:rPr lang="es-VE" dirty="0" smtClean="0"/>
                        <a:t> FTC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1er.</a:t>
                      </a:r>
                      <a:r>
                        <a:rPr lang="es-VE" baseline="0" dirty="0" smtClean="0"/>
                        <a:t> </a:t>
                      </a:r>
                      <a:r>
                        <a:rPr lang="es-VE" baseline="0" dirty="0" err="1" smtClean="0"/>
                        <a:t>dia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2do. </a:t>
                      </a:r>
                      <a:r>
                        <a:rPr lang="es-VE" dirty="0" err="1" smtClean="0"/>
                        <a:t>dia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3er. </a:t>
                      </a:r>
                      <a:r>
                        <a:rPr lang="es-VE" dirty="0" err="1" smtClean="0"/>
                        <a:t>dia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4to.</a:t>
                      </a:r>
                      <a:r>
                        <a:rPr lang="es-VE" baseline="0" dirty="0" smtClean="0"/>
                        <a:t> </a:t>
                      </a:r>
                      <a:r>
                        <a:rPr lang="es-VE" baseline="0" dirty="0" err="1" smtClean="0"/>
                        <a:t>dia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5to. </a:t>
                      </a:r>
                      <a:r>
                        <a:rPr lang="es-VE" dirty="0" err="1" smtClean="0"/>
                        <a:t>dia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10279"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&lt;Sprint 1&gt;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68843"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&lt;Sprint</a:t>
                      </a:r>
                      <a:r>
                        <a:rPr lang="es-VE" baseline="0" dirty="0" smtClean="0"/>
                        <a:t> 2</a:t>
                      </a:r>
                      <a:r>
                        <a:rPr lang="es-VE" dirty="0" smtClean="0"/>
                        <a:t>&gt;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75643"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&lt;Sprint</a:t>
                      </a:r>
                      <a:r>
                        <a:rPr lang="es-VE" baseline="0" dirty="0" smtClean="0"/>
                        <a:t> 3</a:t>
                      </a:r>
                      <a:r>
                        <a:rPr lang="es-VE" dirty="0" smtClean="0"/>
                        <a:t>&gt;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2" name="Pentágono 11"/>
          <p:cNvSpPr/>
          <p:nvPr/>
        </p:nvSpPr>
        <p:spPr>
          <a:xfrm>
            <a:off x="3521415" y="1505574"/>
            <a:ext cx="1297719" cy="33146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err="1" smtClean="0"/>
              <a:t>Creacion</a:t>
            </a:r>
            <a:r>
              <a:rPr lang="es-VE" sz="1000" dirty="0" smtClean="0"/>
              <a:t> del </a:t>
            </a:r>
            <a:r>
              <a:rPr lang="es-VE" sz="1000" dirty="0" err="1" smtClean="0"/>
              <a:t>login</a:t>
            </a:r>
            <a:endParaRPr lang="es-VE" sz="1000" dirty="0"/>
          </a:p>
        </p:txBody>
      </p:sp>
      <p:sp>
        <p:nvSpPr>
          <p:cNvPr id="13" name="Pentágono 12"/>
          <p:cNvSpPr/>
          <p:nvPr/>
        </p:nvSpPr>
        <p:spPr>
          <a:xfrm>
            <a:off x="3587991" y="1935891"/>
            <a:ext cx="1379426" cy="27204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err="1" smtClean="0"/>
              <a:t>Creacion</a:t>
            </a:r>
            <a:r>
              <a:rPr lang="es-VE" sz="1000" dirty="0" smtClean="0"/>
              <a:t> del </a:t>
            </a:r>
            <a:r>
              <a:rPr lang="es-VE" sz="1000" dirty="0" err="1" smtClean="0"/>
              <a:t>boton</a:t>
            </a:r>
            <a:r>
              <a:rPr lang="es-VE" sz="1000" dirty="0" smtClean="0"/>
              <a:t> registro</a:t>
            </a:r>
            <a:endParaRPr lang="es-VE" sz="1000" dirty="0"/>
          </a:p>
        </p:txBody>
      </p:sp>
      <p:sp>
        <p:nvSpPr>
          <p:cNvPr id="14" name="Pentágono 13"/>
          <p:cNvSpPr/>
          <p:nvPr/>
        </p:nvSpPr>
        <p:spPr>
          <a:xfrm>
            <a:off x="3569175" y="2298357"/>
            <a:ext cx="1505333" cy="4695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err="1" smtClean="0"/>
              <a:t>Creacion</a:t>
            </a:r>
            <a:r>
              <a:rPr lang="es-VE" sz="1000" dirty="0" smtClean="0"/>
              <a:t> del </a:t>
            </a:r>
            <a:r>
              <a:rPr lang="es-VE" sz="1000" dirty="0" err="1" smtClean="0"/>
              <a:t>boton</a:t>
            </a:r>
            <a:r>
              <a:rPr lang="es-VE" sz="1000" dirty="0" smtClean="0"/>
              <a:t> recordar contraseña</a:t>
            </a:r>
            <a:endParaRPr lang="es-VE" sz="1000" dirty="0"/>
          </a:p>
        </p:txBody>
      </p:sp>
      <p:sp>
        <p:nvSpPr>
          <p:cNvPr id="15" name="Pentágono 14"/>
          <p:cNvSpPr/>
          <p:nvPr/>
        </p:nvSpPr>
        <p:spPr>
          <a:xfrm>
            <a:off x="3661460" y="3220994"/>
            <a:ext cx="1577805" cy="238898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err="1" smtClean="0">
                <a:solidFill>
                  <a:schemeClr val="tx1"/>
                </a:solidFill>
              </a:rPr>
              <a:t>Creacion</a:t>
            </a:r>
            <a:r>
              <a:rPr lang="es-VE" sz="1000" dirty="0" smtClean="0">
                <a:solidFill>
                  <a:schemeClr val="tx1"/>
                </a:solidFill>
              </a:rPr>
              <a:t> </a:t>
            </a:r>
            <a:r>
              <a:rPr lang="es-VE" sz="1000" dirty="0" err="1" smtClean="0">
                <a:solidFill>
                  <a:schemeClr val="tx1"/>
                </a:solidFill>
              </a:rPr>
              <a:t>Main</a:t>
            </a:r>
            <a:r>
              <a:rPr lang="es-VE" sz="1000" dirty="0" smtClean="0">
                <a:solidFill>
                  <a:schemeClr val="tx1"/>
                </a:solidFill>
              </a:rPr>
              <a:t> </a:t>
            </a:r>
            <a:r>
              <a:rPr lang="es-VE" sz="1000" dirty="0" err="1" smtClean="0">
                <a:solidFill>
                  <a:schemeClr val="tx1"/>
                </a:solidFill>
              </a:rPr>
              <a:t>Activity</a:t>
            </a:r>
            <a:r>
              <a:rPr lang="es-VE" sz="1000" dirty="0" smtClean="0">
                <a:solidFill>
                  <a:schemeClr val="tx1"/>
                </a:solidFill>
              </a:rPr>
              <a:t> y XML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16" name="Pentágono 15"/>
          <p:cNvSpPr/>
          <p:nvPr/>
        </p:nvSpPr>
        <p:spPr>
          <a:xfrm>
            <a:off x="3649362" y="3616050"/>
            <a:ext cx="1622854" cy="263969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err="1" smtClean="0">
                <a:solidFill>
                  <a:schemeClr val="tx1"/>
                </a:solidFill>
              </a:rPr>
              <a:t>Creacion</a:t>
            </a:r>
            <a:r>
              <a:rPr lang="es-VE" sz="1000" dirty="0" smtClean="0">
                <a:solidFill>
                  <a:schemeClr val="tx1"/>
                </a:solidFill>
              </a:rPr>
              <a:t> del </a:t>
            </a:r>
            <a:r>
              <a:rPr lang="es-VE" sz="1000" dirty="0" err="1" smtClean="0">
                <a:solidFill>
                  <a:schemeClr val="tx1"/>
                </a:solidFill>
              </a:rPr>
              <a:t>Menu</a:t>
            </a:r>
            <a:r>
              <a:rPr lang="es-VE" sz="1000" dirty="0" smtClean="0">
                <a:solidFill>
                  <a:schemeClr val="tx1"/>
                </a:solidFill>
              </a:rPr>
              <a:t> </a:t>
            </a:r>
            <a:r>
              <a:rPr lang="es-VE" sz="1000" dirty="0" err="1" smtClean="0">
                <a:solidFill>
                  <a:schemeClr val="tx1"/>
                </a:solidFill>
              </a:rPr>
              <a:t>Navigation</a:t>
            </a:r>
            <a:r>
              <a:rPr lang="es-VE" sz="1000" dirty="0" smtClean="0">
                <a:solidFill>
                  <a:schemeClr val="tx1"/>
                </a:solidFill>
              </a:rPr>
              <a:t> 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17" name="Pentágono 16"/>
          <p:cNvSpPr/>
          <p:nvPr/>
        </p:nvSpPr>
        <p:spPr>
          <a:xfrm>
            <a:off x="4715902" y="5163575"/>
            <a:ext cx="1775515" cy="454631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VE" sz="1000" dirty="0" err="1" smtClean="0">
                <a:solidFill>
                  <a:schemeClr val="tx1"/>
                </a:solidFill>
              </a:rPr>
              <a:t>Creacion</a:t>
            </a:r>
            <a:r>
              <a:rPr lang="es-VE" sz="1000" dirty="0" smtClean="0">
                <a:solidFill>
                  <a:schemeClr val="tx1"/>
                </a:solidFill>
              </a:rPr>
              <a:t>  de los </a:t>
            </a:r>
            <a:r>
              <a:rPr lang="es-VE" sz="1000" dirty="0" err="1" smtClean="0">
                <a:solidFill>
                  <a:schemeClr val="tx1"/>
                </a:solidFill>
              </a:rPr>
              <a:t>AñadirActivity</a:t>
            </a:r>
            <a:r>
              <a:rPr lang="es-VE" sz="1000" dirty="0" smtClean="0">
                <a:solidFill>
                  <a:schemeClr val="tx1"/>
                </a:solidFill>
              </a:rPr>
              <a:t> y XML</a:t>
            </a:r>
          </a:p>
          <a:p>
            <a:pPr algn="ctr"/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18" name="Pentágono 17"/>
          <p:cNvSpPr/>
          <p:nvPr/>
        </p:nvSpPr>
        <p:spPr>
          <a:xfrm>
            <a:off x="6660807" y="5156569"/>
            <a:ext cx="1583196" cy="593440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>
                <a:solidFill>
                  <a:schemeClr val="tx1"/>
                </a:solidFill>
              </a:rPr>
              <a:t>Mostrar información creada de los Añadir </a:t>
            </a:r>
            <a:r>
              <a:rPr lang="es-VE" sz="1000" dirty="0" err="1" smtClean="0">
                <a:solidFill>
                  <a:schemeClr val="tx1"/>
                </a:solidFill>
              </a:rPr>
              <a:t>Activities</a:t>
            </a:r>
            <a:r>
              <a:rPr lang="es-VE" sz="1000" dirty="0" smtClean="0">
                <a:solidFill>
                  <a:schemeClr val="tx1"/>
                </a:solidFill>
              </a:rPr>
              <a:t> en los </a:t>
            </a:r>
            <a:r>
              <a:rPr lang="es-VE" sz="1000" dirty="0" err="1" smtClean="0">
                <a:solidFill>
                  <a:schemeClr val="tx1"/>
                </a:solidFill>
              </a:rPr>
              <a:t>tabs</a:t>
            </a:r>
            <a:r>
              <a:rPr lang="es-VE" sz="1000" dirty="0" smtClean="0">
                <a:solidFill>
                  <a:schemeClr val="tx1"/>
                </a:solidFill>
              </a:rPr>
              <a:t> de Gestionar </a:t>
            </a:r>
            <a:r>
              <a:rPr lang="es-VE" sz="1000" dirty="0" err="1" smtClean="0">
                <a:solidFill>
                  <a:schemeClr val="tx1"/>
                </a:solidFill>
              </a:rPr>
              <a:t>Activity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23" name="Pentágono 15"/>
          <p:cNvSpPr/>
          <p:nvPr/>
        </p:nvSpPr>
        <p:spPr>
          <a:xfrm>
            <a:off x="3637005" y="3974397"/>
            <a:ext cx="1622854" cy="263969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err="1" smtClean="0">
                <a:solidFill>
                  <a:schemeClr val="tx1"/>
                </a:solidFill>
              </a:rPr>
              <a:t>Creacion</a:t>
            </a:r>
            <a:r>
              <a:rPr lang="es-VE" sz="1000" dirty="0" smtClean="0">
                <a:solidFill>
                  <a:schemeClr val="tx1"/>
                </a:solidFill>
              </a:rPr>
              <a:t> de los </a:t>
            </a:r>
            <a:r>
              <a:rPr lang="es-VE" sz="1000" dirty="0" err="1" smtClean="0">
                <a:solidFill>
                  <a:schemeClr val="tx1"/>
                </a:solidFill>
              </a:rPr>
              <a:t>fragments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24" name="Pentágono 15"/>
          <p:cNvSpPr/>
          <p:nvPr/>
        </p:nvSpPr>
        <p:spPr>
          <a:xfrm>
            <a:off x="3657601" y="4390408"/>
            <a:ext cx="1622854" cy="618197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>
                <a:solidFill>
                  <a:schemeClr val="tx1"/>
                </a:solidFill>
              </a:rPr>
              <a:t>Añadir al </a:t>
            </a:r>
            <a:r>
              <a:rPr lang="es-VE" sz="1000" dirty="0" err="1" smtClean="0">
                <a:solidFill>
                  <a:schemeClr val="tx1"/>
                </a:solidFill>
              </a:rPr>
              <a:t>fragment</a:t>
            </a:r>
            <a:r>
              <a:rPr lang="es-VE" sz="1000" dirty="0" smtClean="0">
                <a:solidFill>
                  <a:schemeClr val="tx1"/>
                </a:solidFill>
              </a:rPr>
              <a:t> gestionar </a:t>
            </a:r>
            <a:r>
              <a:rPr lang="es-VE" sz="1000" dirty="0" err="1" smtClean="0">
                <a:solidFill>
                  <a:schemeClr val="tx1"/>
                </a:solidFill>
              </a:rPr>
              <a:t>Tabs</a:t>
            </a:r>
            <a:r>
              <a:rPr lang="es-VE" sz="1000" dirty="0" smtClean="0">
                <a:solidFill>
                  <a:schemeClr val="tx1"/>
                </a:solidFill>
              </a:rPr>
              <a:t> para alumnos, asignaturas y grupos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25" name="Pentágono 14"/>
          <p:cNvSpPr/>
          <p:nvPr/>
        </p:nvSpPr>
        <p:spPr>
          <a:xfrm>
            <a:off x="5329621" y="3562864"/>
            <a:ext cx="1577805" cy="399536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>
                <a:solidFill>
                  <a:schemeClr val="tx1"/>
                </a:solidFill>
              </a:rPr>
              <a:t>Implementar </a:t>
            </a:r>
            <a:r>
              <a:rPr lang="es-VE" sz="1000" dirty="0" err="1" smtClean="0">
                <a:solidFill>
                  <a:schemeClr val="tx1"/>
                </a:solidFill>
              </a:rPr>
              <a:t>codigo</a:t>
            </a:r>
            <a:r>
              <a:rPr lang="es-VE" sz="1000" dirty="0" smtClean="0">
                <a:solidFill>
                  <a:schemeClr val="tx1"/>
                </a:solidFill>
              </a:rPr>
              <a:t> del </a:t>
            </a:r>
            <a:r>
              <a:rPr lang="es-VE" sz="1000" dirty="0" err="1" smtClean="0">
                <a:solidFill>
                  <a:schemeClr val="tx1"/>
                </a:solidFill>
              </a:rPr>
              <a:t>fragment</a:t>
            </a:r>
            <a:r>
              <a:rPr lang="es-VE" sz="1000" dirty="0" smtClean="0">
                <a:solidFill>
                  <a:schemeClr val="tx1"/>
                </a:solidFill>
              </a:rPr>
              <a:t> modificar usuario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26" name="Pentágono 16"/>
          <p:cNvSpPr/>
          <p:nvPr/>
        </p:nvSpPr>
        <p:spPr>
          <a:xfrm>
            <a:off x="8361405" y="5142981"/>
            <a:ext cx="1367481" cy="508176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VE" sz="1000" dirty="0" smtClean="0">
                <a:solidFill>
                  <a:schemeClr val="tx1"/>
                </a:solidFill>
              </a:rPr>
              <a:t>Implementar código de eliminar y editar</a:t>
            </a:r>
          </a:p>
          <a:p>
            <a:pPr algn="ctr"/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19" name="Pentágono 16"/>
          <p:cNvSpPr/>
          <p:nvPr/>
        </p:nvSpPr>
        <p:spPr>
          <a:xfrm>
            <a:off x="4703545" y="5760819"/>
            <a:ext cx="2016224" cy="524651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VE" sz="1000" dirty="0" err="1" smtClean="0">
                <a:solidFill>
                  <a:schemeClr val="tx1"/>
                </a:solidFill>
              </a:rPr>
              <a:t>Creacion</a:t>
            </a:r>
            <a:r>
              <a:rPr lang="es-VE" sz="1000" dirty="0" smtClean="0">
                <a:solidFill>
                  <a:schemeClr val="tx1"/>
                </a:solidFill>
              </a:rPr>
              <a:t> de los </a:t>
            </a:r>
            <a:r>
              <a:rPr lang="es-VE" sz="1000" dirty="0" err="1" smtClean="0">
                <a:solidFill>
                  <a:schemeClr val="tx1"/>
                </a:solidFill>
              </a:rPr>
              <a:t>models</a:t>
            </a:r>
            <a:r>
              <a:rPr lang="es-VE" sz="1000" dirty="0" smtClean="0">
                <a:solidFill>
                  <a:schemeClr val="tx1"/>
                </a:solidFill>
              </a:rPr>
              <a:t> y </a:t>
            </a:r>
            <a:r>
              <a:rPr lang="es-VE" sz="1000" dirty="0" err="1" smtClean="0">
                <a:solidFill>
                  <a:schemeClr val="tx1"/>
                </a:solidFill>
              </a:rPr>
              <a:t>Adapters</a:t>
            </a:r>
            <a:r>
              <a:rPr lang="es-VE" sz="1000" dirty="0" smtClean="0">
                <a:solidFill>
                  <a:schemeClr val="tx1"/>
                </a:solidFill>
              </a:rPr>
              <a:t> para mostrar información</a:t>
            </a:r>
          </a:p>
          <a:p>
            <a:pPr algn="ctr"/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20" name="Pentágono 16"/>
          <p:cNvSpPr/>
          <p:nvPr/>
        </p:nvSpPr>
        <p:spPr>
          <a:xfrm>
            <a:off x="3542010" y="5239265"/>
            <a:ext cx="1079417" cy="481915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VE" sz="1000" dirty="0" smtClean="0">
                <a:solidFill>
                  <a:schemeClr val="tx1"/>
                </a:solidFill>
              </a:rPr>
              <a:t>PUENTE</a:t>
            </a:r>
          </a:p>
          <a:p>
            <a:pPr algn="ctr"/>
            <a:endParaRPr lang="es-VE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8690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9F3DCA3-8499-46AE-8FC3-4372350C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C8B59AA-8ADB-4CAA-B98D-D63A3B20A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just">
              <a:buNone/>
            </a:pP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1E03AC90-C6D0-4FFD-B1C7-05CAAF5C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Entornos de Desarrollo - Tema 7.3. Procesos de Ingeniería de Software.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700EBD4E-D585-4BED-9D30-A8A6B99D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F45C-2B69-4F0F-ADF4-1D4CECE2C731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B77FC0D1-8825-4574-BF51-D527F5C9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91A5-3F12-46C6-8E7C-12FBB70C8A24}" type="datetime1">
              <a:rPr lang="es-ES" smtClean="0"/>
              <a:pPr/>
              <a:t>04/06/2020</a:t>
            </a:fld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45836612"/>
              </p:ext>
            </p:extLst>
          </p:nvPr>
        </p:nvGraphicFramePr>
        <p:xfrm>
          <a:off x="1338915" y="992468"/>
          <a:ext cx="9444415" cy="5795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0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42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876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5809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603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78011"/>
              </a:tblGrid>
              <a:tr h="506818">
                <a:tc>
                  <a:txBody>
                    <a:bodyPr/>
                    <a:lstStyle/>
                    <a:p>
                      <a:pPr algn="ctr"/>
                      <a:r>
                        <a:rPr lang="es-VE" dirty="0" err="1" smtClean="0"/>
                        <a:t>Applicating</a:t>
                      </a:r>
                      <a:r>
                        <a:rPr lang="es-VE" dirty="0" smtClean="0"/>
                        <a:t> FTC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1er.</a:t>
                      </a:r>
                      <a:r>
                        <a:rPr lang="es-VE" baseline="0" dirty="0" smtClean="0"/>
                        <a:t> </a:t>
                      </a:r>
                      <a:r>
                        <a:rPr lang="es-VE" baseline="0" dirty="0" err="1" smtClean="0"/>
                        <a:t>dia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2do. </a:t>
                      </a:r>
                      <a:r>
                        <a:rPr lang="es-VE" dirty="0" err="1" smtClean="0"/>
                        <a:t>dia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3er. </a:t>
                      </a:r>
                      <a:r>
                        <a:rPr lang="es-VE" dirty="0" err="1" smtClean="0"/>
                        <a:t>dia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4to.</a:t>
                      </a:r>
                      <a:r>
                        <a:rPr lang="es-VE" baseline="0" dirty="0" smtClean="0"/>
                        <a:t> </a:t>
                      </a:r>
                      <a:r>
                        <a:rPr lang="es-VE" baseline="0" dirty="0" err="1" smtClean="0"/>
                        <a:t>dia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5to. </a:t>
                      </a:r>
                      <a:r>
                        <a:rPr lang="es-VE" dirty="0" err="1" smtClean="0"/>
                        <a:t>dia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52368"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&lt;Sprint 4&gt;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68597"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&lt;Sprint</a:t>
                      </a:r>
                      <a:r>
                        <a:rPr lang="es-VE" baseline="0" dirty="0" smtClean="0"/>
                        <a:t> 2</a:t>
                      </a:r>
                      <a:r>
                        <a:rPr lang="es-VE" dirty="0" smtClean="0"/>
                        <a:t>&gt;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67727"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&lt;Sprint</a:t>
                      </a:r>
                      <a:r>
                        <a:rPr lang="es-VE" baseline="0" dirty="0" smtClean="0"/>
                        <a:t> 3</a:t>
                      </a:r>
                      <a:r>
                        <a:rPr lang="es-VE" dirty="0" smtClean="0"/>
                        <a:t>&gt;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2" name="Pentágono 11"/>
          <p:cNvSpPr/>
          <p:nvPr/>
        </p:nvSpPr>
        <p:spPr>
          <a:xfrm>
            <a:off x="3686173" y="1719757"/>
            <a:ext cx="1297719" cy="67745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VE" sz="1000" dirty="0" err="1" smtClean="0">
                <a:solidFill>
                  <a:schemeClr val="tx1"/>
                </a:solidFill>
              </a:rPr>
              <a:t>Creacion</a:t>
            </a:r>
            <a:r>
              <a:rPr lang="es-VE" sz="1000" dirty="0" smtClean="0">
                <a:solidFill>
                  <a:schemeClr val="tx1"/>
                </a:solidFill>
              </a:rPr>
              <a:t>  del </a:t>
            </a:r>
            <a:r>
              <a:rPr lang="es-VE" sz="1000" dirty="0" err="1" smtClean="0">
                <a:solidFill>
                  <a:schemeClr val="tx1"/>
                </a:solidFill>
              </a:rPr>
              <a:t>AñadirActivity</a:t>
            </a:r>
            <a:r>
              <a:rPr lang="es-VE" sz="1000" dirty="0" smtClean="0">
                <a:solidFill>
                  <a:schemeClr val="tx1"/>
                </a:solidFill>
              </a:rPr>
              <a:t> para alumnos y XML</a:t>
            </a:r>
          </a:p>
          <a:p>
            <a:pPr algn="ctr"/>
            <a:endParaRPr lang="es-VE" sz="1000" dirty="0"/>
          </a:p>
        </p:txBody>
      </p:sp>
      <p:sp>
        <p:nvSpPr>
          <p:cNvPr id="13" name="Pentágono 12"/>
          <p:cNvSpPr/>
          <p:nvPr/>
        </p:nvSpPr>
        <p:spPr>
          <a:xfrm>
            <a:off x="3525795" y="2702012"/>
            <a:ext cx="1672280" cy="52722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VE" sz="1000" dirty="0" err="1" smtClean="0">
                <a:solidFill>
                  <a:schemeClr val="tx1"/>
                </a:solidFill>
              </a:rPr>
              <a:t>Creacion</a:t>
            </a:r>
            <a:r>
              <a:rPr lang="es-VE" sz="1000" dirty="0" smtClean="0">
                <a:solidFill>
                  <a:schemeClr val="tx1"/>
                </a:solidFill>
              </a:rPr>
              <a:t> de los </a:t>
            </a:r>
            <a:r>
              <a:rPr lang="es-VE" sz="1000" dirty="0" err="1" smtClean="0">
                <a:solidFill>
                  <a:schemeClr val="tx1"/>
                </a:solidFill>
              </a:rPr>
              <a:t>models</a:t>
            </a:r>
            <a:r>
              <a:rPr lang="es-VE" sz="1000" dirty="0" smtClean="0">
                <a:solidFill>
                  <a:schemeClr val="tx1"/>
                </a:solidFill>
              </a:rPr>
              <a:t> y </a:t>
            </a:r>
            <a:r>
              <a:rPr lang="es-VE" sz="1000" dirty="0" err="1" smtClean="0">
                <a:solidFill>
                  <a:schemeClr val="tx1"/>
                </a:solidFill>
              </a:rPr>
              <a:t>Adapters</a:t>
            </a:r>
            <a:r>
              <a:rPr lang="es-VE" sz="1000" dirty="0" smtClean="0">
                <a:solidFill>
                  <a:schemeClr val="tx1"/>
                </a:solidFill>
              </a:rPr>
              <a:t> para mostrar información</a:t>
            </a:r>
          </a:p>
          <a:p>
            <a:pPr algn="ctr"/>
            <a:endParaRPr lang="es-VE" sz="1000" dirty="0"/>
          </a:p>
        </p:txBody>
      </p:sp>
      <p:sp>
        <p:nvSpPr>
          <p:cNvPr id="14" name="Pentágono 13"/>
          <p:cNvSpPr/>
          <p:nvPr/>
        </p:nvSpPr>
        <p:spPr>
          <a:xfrm>
            <a:off x="5290884" y="1721708"/>
            <a:ext cx="1505333" cy="68374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VE" sz="1000" dirty="0" smtClean="0">
                <a:solidFill>
                  <a:schemeClr val="tx1"/>
                </a:solidFill>
              </a:rPr>
              <a:t>Mostrar información creada de los Añadir </a:t>
            </a:r>
            <a:r>
              <a:rPr lang="es-VE" sz="1000" dirty="0" err="1" smtClean="0">
                <a:solidFill>
                  <a:schemeClr val="tx1"/>
                </a:solidFill>
              </a:rPr>
              <a:t>Activities</a:t>
            </a:r>
            <a:r>
              <a:rPr lang="es-VE" sz="1000" dirty="0" smtClean="0">
                <a:solidFill>
                  <a:schemeClr val="tx1"/>
                </a:solidFill>
              </a:rPr>
              <a:t> en los </a:t>
            </a:r>
            <a:r>
              <a:rPr lang="es-VE" sz="1000" dirty="0" err="1" smtClean="0">
                <a:solidFill>
                  <a:schemeClr val="tx1"/>
                </a:solidFill>
              </a:rPr>
              <a:t>tabs</a:t>
            </a:r>
            <a:r>
              <a:rPr lang="es-VE" sz="1000" dirty="0" smtClean="0">
                <a:solidFill>
                  <a:schemeClr val="tx1"/>
                </a:solidFill>
              </a:rPr>
              <a:t> de Gestionar </a:t>
            </a:r>
            <a:r>
              <a:rPr lang="es-VE" sz="1000" dirty="0" err="1" smtClean="0">
                <a:solidFill>
                  <a:schemeClr val="tx1"/>
                </a:solidFill>
              </a:rPr>
              <a:t>Activity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16" name="Pentágono 15"/>
          <p:cNvSpPr/>
          <p:nvPr/>
        </p:nvSpPr>
        <p:spPr>
          <a:xfrm>
            <a:off x="3566983" y="3484246"/>
            <a:ext cx="1622854" cy="263969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>
                <a:solidFill>
                  <a:schemeClr val="tx1"/>
                </a:solidFill>
              </a:rPr>
              <a:t>Crear modelo de reuniones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17" name="Pentágono 16"/>
          <p:cNvSpPr/>
          <p:nvPr/>
        </p:nvSpPr>
        <p:spPr>
          <a:xfrm>
            <a:off x="3620270" y="5369521"/>
            <a:ext cx="2016224" cy="322825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18" name="Pentágono 17"/>
          <p:cNvSpPr/>
          <p:nvPr/>
        </p:nvSpPr>
        <p:spPr>
          <a:xfrm>
            <a:off x="3678709" y="5972117"/>
            <a:ext cx="1583196" cy="593440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23" name="Pentágono 15"/>
          <p:cNvSpPr/>
          <p:nvPr/>
        </p:nvSpPr>
        <p:spPr>
          <a:xfrm>
            <a:off x="5243385" y="3608172"/>
            <a:ext cx="1622854" cy="580767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>
                <a:solidFill>
                  <a:schemeClr val="tx1"/>
                </a:solidFill>
              </a:rPr>
              <a:t>Cargar el </a:t>
            </a:r>
            <a:r>
              <a:rPr lang="es-VE" sz="1000" dirty="0" err="1" smtClean="0">
                <a:solidFill>
                  <a:schemeClr val="tx1"/>
                </a:solidFill>
              </a:rPr>
              <a:t>gridview</a:t>
            </a:r>
            <a:r>
              <a:rPr lang="es-VE" sz="1000" dirty="0" smtClean="0">
                <a:solidFill>
                  <a:schemeClr val="tx1"/>
                </a:solidFill>
              </a:rPr>
              <a:t> de asignaturas en el </a:t>
            </a:r>
            <a:r>
              <a:rPr lang="es-VE" sz="1000" dirty="0" err="1" smtClean="0">
                <a:solidFill>
                  <a:schemeClr val="tx1"/>
                </a:solidFill>
              </a:rPr>
              <a:t>fragment</a:t>
            </a:r>
            <a:r>
              <a:rPr lang="es-VE" sz="1000" dirty="0" smtClean="0">
                <a:solidFill>
                  <a:schemeClr val="tx1"/>
                </a:solidFill>
              </a:rPr>
              <a:t> de reuniones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24" name="Pentágono 15"/>
          <p:cNvSpPr/>
          <p:nvPr/>
        </p:nvSpPr>
        <p:spPr>
          <a:xfrm>
            <a:off x="3583460" y="3789046"/>
            <a:ext cx="1622854" cy="618197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>
                <a:solidFill>
                  <a:schemeClr val="tx1"/>
                </a:solidFill>
              </a:rPr>
              <a:t>Añadir </a:t>
            </a:r>
            <a:r>
              <a:rPr lang="es-VE" sz="1000" dirty="0" err="1" smtClean="0">
                <a:solidFill>
                  <a:schemeClr val="tx1"/>
                </a:solidFill>
              </a:rPr>
              <a:t>xml</a:t>
            </a:r>
            <a:r>
              <a:rPr lang="es-VE" sz="1000" dirty="0" smtClean="0">
                <a:solidFill>
                  <a:schemeClr val="tx1"/>
                </a:solidFill>
              </a:rPr>
              <a:t> en el </a:t>
            </a:r>
            <a:r>
              <a:rPr lang="es-VE" sz="1000" dirty="0" err="1" smtClean="0">
                <a:solidFill>
                  <a:schemeClr val="tx1"/>
                </a:solidFill>
              </a:rPr>
              <a:t>fragment</a:t>
            </a:r>
            <a:r>
              <a:rPr lang="es-VE" sz="1000" dirty="0" smtClean="0">
                <a:solidFill>
                  <a:schemeClr val="tx1"/>
                </a:solidFill>
              </a:rPr>
              <a:t> de reuniones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28" name="Pentágono 12"/>
          <p:cNvSpPr/>
          <p:nvPr/>
        </p:nvSpPr>
        <p:spPr>
          <a:xfrm>
            <a:off x="6858001" y="1610497"/>
            <a:ext cx="1478691" cy="39129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VE" sz="1000" dirty="0" smtClean="0">
                <a:solidFill>
                  <a:schemeClr val="tx1"/>
                </a:solidFill>
              </a:rPr>
              <a:t>Implementar código de eliminar y editar</a:t>
            </a:r>
          </a:p>
          <a:p>
            <a:pPr algn="ctr"/>
            <a:endParaRPr lang="es-VE" sz="1000" dirty="0"/>
          </a:p>
        </p:txBody>
      </p:sp>
      <p:sp>
        <p:nvSpPr>
          <p:cNvPr id="29" name="Pentágono 12"/>
          <p:cNvSpPr/>
          <p:nvPr/>
        </p:nvSpPr>
        <p:spPr>
          <a:xfrm>
            <a:off x="8295504" y="2520778"/>
            <a:ext cx="1672280" cy="39129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VE" sz="1000" dirty="0" smtClean="0">
                <a:solidFill>
                  <a:schemeClr val="tx1"/>
                </a:solidFill>
              </a:rPr>
              <a:t>Presentación del TFG</a:t>
            </a:r>
          </a:p>
          <a:p>
            <a:pPr algn="ctr"/>
            <a:endParaRPr lang="es-VE" sz="1000" dirty="0"/>
          </a:p>
        </p:txBody>
      </p:sp>
      <p:sp>
        <p:nvSpPr>
          <p:cNvPr id="19" name="Pentágono 12"/>
          <p:cNvSpPr/>
          <p:nvPr/>
        </p:nvSpPr>
        <p:spPr>
          <a:xfrm>
            <a:off x="8295504" y="1993557"/>
            <a:ext cx="1672280" cy="39129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VE" sz="1000" dirty="0" smtClean="0">
                <a:solidFill>
                  <a:schemeClr val="tx1"/>
                </a:solidFill>
              </a:rPr>
              <a:t>Implementar código de los </a:t>
            </a:r>
            <a:r>
              <a:rPr lang="es-VE" sz="1000" dirty="0" err="1" smtClean="0">
                <a:solidFill>
                  <a:schemeClr val="tx1"/>
                </a:solidFill>
              </a:rPr>
              <a:t>checkbox</a:t>
            </a:r>
            <a:r>
              <a:rPr lang="es-VE" sz="1000" dirty="0" smtClean="0">
                <a:solidFill>
                  <a:schemeClr val="tx1"/>
                </a:solidFill>
              </a:rPr>
              <a:t> con </a:t>
            </a:r>
            <a:r>
              <a:rPr lang="es-VE" sz="1000" smtClean="0">
                <a:solidFill>
                  <a:schemeClr val="tx1"/>
                </a:solidFill>
              </a:rPr>
              <a:t>listview</a:t>
            </a:r>
            <a:endParaRPr lang="es-VE" sz="1000" dirty="0" smtClean="0">
              <a:solidFill>
                <a:schemeClr val="tx1"/>
              </a:solidFill>
            </a:endParaRPr>
          </a:p>
          <a:p>
            <a:pPr algn="ctr"/>
            <a:endParaRPr lang="es-VE" sz="1000" dirty="0"/>
          </a:p>
        </p:txBody>
      </p:sp>
      <p:sp>
        <p:nvSpPr>
          <p:cNvPr id="20" name="Pentágono 15"/>
          <p:cNvSpPr/>
          <p:nvPr/>
        </p:nvSpPr>
        <p:spPr>
          <a:xfrm>
            <a:off x="7039231" y="3587219"/>
            <a:ext cx="2747320" cy="263969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>
                <a:solidFill>
                  <a:schemeClr val="tx1"/>
                </a:solidFill>
              </a:rPr>
              <a:t>Crear </a:t>
            </a:r>
            <a:r>
              <a:rPr lang="es-VE" sz="1000" dirty="0" err="1" smtClean="0">
                <a:solidFill>
                  <a:schemeClr val="tx1"/>
                </a:solidFill>
              </a:rPr>
              <a:t>metodo</a:t>
            </a:r>
            <a:r>
              <a:rPr lang="es-VE" sz="1000" dirty="0" smtClean="0">
                <a:solidFill>
                  <a:schemeClr val="tx1"/>
                </a:solidFill>
              </a:rPr>
              <a:t> para crear o eliminar reuniones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21" name="Pentágono 15"/>
          <p:cNvSpPr/>
          <p:nvPr/>
        </p:nvSpPr>
        <p:spPr>
          <a:xfrm>
            <a:off x="8406713" y="4032062"/>
            <a:ext cx="1622854" cy="263969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>
                <a:solidFill>
                  <a:schemeClr val="tx1"/>
                </a:solidFill>
              </a:rPr>
              <a:t>Ocultar </a:t>
            </a:r>
            <a:r>
              <a:rPr lang="es-VE" sz="1000" dirty="0" err="1" smtClean="0">
                <a:solidFill>
                  <a:schemeClr val="tx1"/>
                </a:solidFill>
              </a:rPr>
              <a:t>boton</a:t>
            </a:r>
            <a:r>
              <a:rPr lang="es-VE" sz="1000" dirty="0" smtClean="0">
                <a:solidFill>
                  <a:schemeClr val="tx1"/>
                </a:solidFill>
              </a:rPr>
              <a:t> </a:t>
            </a:r>
            <a:r>
              <a:rPr lang="es-VE" sz="1000" smtClean="0">
                <a:solidFill>
                  <a:schemeClr val="tx1"/>
                </a:solidFill>
              </a:rPr>
              <a:t>gestionaractivity</a:t>
            </a:r>
            <a:endParaRPr lang="es-VE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8690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 Azul Clas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lantilla Azul Clase" id="{7A9F94D4-D473-45C0-90F0-6DEB49356B37}" vid="{2A0B8170-3E33-4C2D-9DF0-D2A5DCC0396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Azul Clase</Template>
  <TotalTime>1855</TotalTime>
  <Words>285</Words>
  <Application>Microsoft Office PowerPoint</Application>
  <PresentationFormat>Personalizado</PresentationFormat>
  <Paragraphs>56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Plantilla Azul Clase</vt:lpstr>
      <vt:lpstr>Hoja de ruta del producto  (Agile Roadmap)  [Aplicación TFG]</vt:lpstr>
      <vt:lpstr>Contenido</vt:lpstr>
      <vt:lpstr>Contenido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7 – PL/SQL – Parte 1</dc:title>
  <dc:creator>MARIO MARUGÁN CANCIO</dc:creator>
  <cp:lastModifiedBy>Geovanny Calle</cp:lastModifiedBy>
  <cp:revision>148</cp:revision>
  <dcterms:created xsi:type="dcterms:W3CDTF">2019-03-02T14:55:10Z</dcterms:created>
  <dcterms:modified xsi:type="dcterms:W3CDTF">2020-06-04T09:05:31Z</dcterms:modified>
</cp:coreProperties>
</file>