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0693400" cy="15125700"/>
  <p:notesSz cx="10693400" cy="15125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4688967"/>
            <a:ext cx="9089390" cy="317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8470392"/>
            <a:ext cx="7485380" cy="378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605028"/>
            <a:ext cx="9624060" cy="242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3478911"/>
            <a:ext cx="9624060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14066901"/>
            <a:ext cx="3421888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3400" cy="15125700"/>
          </a:xfrm>
          <a:custGeom>
            <a:avLst/>
            <a:gdLst/>
            <a:ahLst/>
            <a:cxnLst/>
            <a:rect l="l" t="t" r="r" b="b"/>
            <a:pathLst>
              <a:path w="10693400" h="15125700">
                <a:moveTo>
                  <a:pt x="10693400" y="0"/>
                </a:moveTo>
                <a:lnTo>
                  <a:pt x="0" y="0"/>
                </a:lnTo>
                <a:lnTo>
                  <a:pt x="0" y="15125700"/>
                </a:lnTo>
                <a:lnTo>
                  <a:pt x="10693400" y="15125700"/>
                </a:lnTo>
                <a:lnTo>
                  <a:pt x="1069340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2573000"/>
            <a:ext cx="10693400" cy="2552700"/>
            <a:chOff x="0" y="12573000"/>
            <a:chExt cx="10693400" cy="2552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573000"/>
              <a:ext cx="10693400" cy="2540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687300"/>
              <a:ext cx="10693400" cy="2438400"/>
            </a:xfrm>
            <a:custGeom>
              <a:avLst/>
              <a:gdLst/>
              <a:ahLst/>
              <a:cxnLst/>
              <a:rect l="l" t="t" r="r" b="b"/>
              <a:pathLst>
                <a:path w="10693400" h="2438400">
                  <a:moveTo>
                    <a:pt x="10579100" y="0"/>
                  </a:moveTo>
                  <a:lnTo>
                    <a:pt x="114300" y="0"/>
                  </a:lnTo>
                  <a:lnTo>
                    <a:pt x="69809" y="8982"/>
                  </a:lnTo>
                  <a:lnTo>
                    <a:pt x="33477" y="33477"/>
                  </a:lnTo>
                  <a:lnTo>
                    <a:pt x="8982" y="69809"/>
                  </a:lnTo>
                  <a:lnTo>
                    <a:pt x="0" y="114300"/>
                  </a:lnTo>
                  <a:lnTo>
                    <a:pt x="0" y="2438400"/>
                  </a:lnTo>
                  <a:lnTo>
                    <a:pt x="10693400" y="2438400"/>
                  </a:lnTo>
                  <a:lnTo>
                    <a:pt x="10693400" y="114300"/>
                  </a:lnTo>
                  <a:lnTo>
                    <a:pt x="10684417" y="69809"/>
                  </a:lnTo>
                  <a:lnTo>
                    <a:pt x="10659922" y="33477"/>
                  </a:lnTo>
                  <a:lnTo>
                    <a:pt x="10623590" y="8982"/>
                  </a:lnTo>
                  <a:lnTo>
                    <a:pt x="10579100" y="0"/>
                  </a:lnTo>
                  <a:close/>
                </a:path>
              </a:pathLst>
            </a:custGeom>
            <a:solidFill>
              <a:srgbClr val="5085B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0693400" cy="1981200"/>
            <a:chOff x="0" y="0"/>
            <a:chExt cx="10693400" cy="19812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500"/>
              <a:ext cx="10693400" cy="1917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0"/>
              <a:ext cx="10693400" cy="1866900"/>
            </a:xfrm>
            <a:custGeom>
              <a:avLst/>
              <a:gdLst/>
              <a:ahLst/>
              <a:cxnLst/>
              <a:rect l="l" t="t" r="r" b="b"/>
              <a:pathLst>
                <a:path w="10693400" h="1866900">
                  <a:moveTo>
                    <a:pt x="10693400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8982" y="1797090"/>
                  </a:lnTo>
                  <a:lnTo>
                    <a:pt x="33477" y="1833422"/>
                  </a:lnTo>
                  <a:lnTo>
                    <a:pt x="69809" y="1857917"/>
                  </a:lnTo>
                  <a:lnTo>
                    <a:pt x="114300" y="1866900"/>
                  </a:lnTo>
                  <a:lnTo>
                    <a:pt x="10579100" y="1866900"/>
                  </a:lnTo>
                  <a:lnTo>
                    <a:pt x="10623590" y="1857917"/>
                  </a:lnTo>
                  <a:lnTo>
                    <a:pt x="10659922" y="1833422"/>
                  </a:lnTo>
                  <a:lnTo>
                    <a:pt x="10684417" y="1797090"/>
                  </a:lnTo>
                  <a:lnTo>
                    <a:pt x="10693400" y="1752600"/>
                  </a:lnTo>
                  <a:lnTo>
                    <a:pt x="10693400" y="0"/>
                  </a:lnTo>
                  <a:close/>
                </a:path>
              </a:pathLst>
            </a:custGeom>
            <a:solidFill>
              <a:srgbClr val="5085B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640" y="355600"/>
              <a:ext cx="5313689" cy="893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440" y="355600"/>
              <a:ext cx="5212089" cy="791463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83749" y="12826306"/>
            <a:ext cx="1880870" cy="461009"/>
            <a:chOff x="883749" y="12826306"/>
            <a:chExt cx="1880870" cy="461009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749" y="12826306"/>
              <a:ext cx="1880837" cy="4608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4549" y="12826306"/>
              <a:ext cx="1779237" cy="35928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201254" y="13456697"/>
            <a:ext cx="725170" cy="220979"/>
            <a:chOff x="4201254" y="13456697"/>
            <a:chExt cx="725170" cy="220979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01254" y="13456698"/>
              <a:ext cx="724893" cy="2209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52054" y="13456697"/>
              <a:ext cx="623570" cy="119380"/>
            </a:xfrm>
            <a:custGeom>
              <a:avLst/>
              <a:gdLst/>
              <a:ahLst/>
              <a:cxnLst/>
              <a:rect l="l" t="t" r="r" b="b"/>
              <a:pathLst>
                <a:path w="623570" h="119380">
                  <a:moveTo>
                    <a:pt x="18965" y="52273"/>
                  </a:moveTo>
                  <a:lnTo>
                    <a:pt x="10193" y="52273"/>
                  </a:lnTo>
                  <a:lnTo>
                    <a:pt x="6637" y="53754"/>
                  </a:lnTo>
                  <a:lnTo>
                    <a:pt x="1303" y="59563"/>
                  </a:lnTo>
                  <a:lnTo>
                    <a:pt x="0" y="62941"/>
                  </a:lnTo>
                  <a:lnTo>
                    <a:pt x="0" y="70764"/>
                  </a:lnTo>
                  <a:lnTo>
                    <a:pt x="1303" y="74142"/>
                  </a:lnTo>
                  <a:lnTo>
                    <a:pt x="3911" y="76987"/>
                  </a:lnTo>
                  <a:lnTo>
                    <a:pt x="6637" y="79832"/>
                  </a:lnTo>
                  <a:lnTo>
                    <a:pt x="10193" y="81254"/>
                  </a:lnTo>
                  <a:lnTo>
                    <a:pt x="18965" y="81254"/>
                  </a:lnTo>
                  <a:lnTo>
                    <a:pt x="22462" y="79832"/>
                  </a:lnTo>
                  <a:lnTo>
                    <a:pt x="25069" y="76987"/>
                  </a:lnTo>
                  <a:lnTo>
                    <a:pt x="27796" y="74142"/>
                  </a:lnTo>
                  <a:lnTo>
                    <a:pt x="29159" y="70764"/>
                  </a:lnTo>
                  <a:lnTo>
                    <a:pt x="29159" y="62941"/>
                  </a:lnTo>
                  <a:lnTo>
                    <a:pt x="27796" y="59563"/>
                  </a:lnTo>
                  <a:lnTo>
                    <a:pt x="25069" y="56718"/>
                  </a:lnTo>
                  <a:lnTo>
                    <a:pt x="22462" y="53754"/>
                  </a:lnTo>
                  <a:lnTo>
                    <a:pt x="18965" y="52273"/>
                  </a:lnTo>
                  <a:close/>
                </a:path>
                <a:path w="623570" h="119380">
                  <a:moveTo>
                    <a:pt x="202813" y="8001"/>
                  </a:moveTo>
                  <a:lnTo>
                    <a:pt x="198427" y="8001"/>
                  </a:lnTo>
                  <a:lnTo>
                    <a:pt x="196471" y="8238"/>
                  </a:lnTo>
                  <a:lnTo>
                    <a:pt x="172290" y="57370"/>
                  </a:lnTo>
                  <a:lnTo>
                    <a:pt x="164704" y="78172"/>
                  </a:lnTo>
                  <a:lnTo>
                    <a:pt x="160135" y="90678"/>
                  </a:lnTo>
                  <a:lnTo>
                    <a:pt x="156525" y="101049"/>
                  </a:lnTo>
                  <a:lnTo>
                    <a:pt x="154629" y="106383"/>
                  </a:lnTo>
                  <a:lnTo>
                    <a:pt x="154214" y="107628"/>
                  </a:lnTo>
                  <a:lnTo>
                    <a:pt x="153858" y="108813"/>
                  </a:lnTo>
                  <a:lnTo>
                    <a:pt x="153503" y="109880"/>
                  </a:lnTo>
                  <a:lnTo>
                    <a:pt x="153325" y="110947"/>
                  </a:lnTo>
                  <a:lnTo>
                    <a:pt x="153325" y="114266"/>
                  </a:lnTo>
                  <a:lnTo>
                    <a:pt x="154036" y="115925"/>
                  </a:lnTo>
                  <a:lnTo>
                    <a:pt x="155459" y="116992"/>
                  </a:lnTo>
                  <a:lnTo>
                    <a:pt x="156999" y="117940"/>
                  </a:lnTo>
                  <a:lnTo>
                    <a:pt x="158718" y="118414"/>
                  </a:lnTo>
                  <a:lnTo>
                    <a:pt x="161919" y="118414"/>
                  </a:lnTo>
                  <a:lnTo>
                    <a:pt x="162985" y="118296"/>
                  </a:lnTo>
                  <a:lnTo>
                    <a:pt x="163815" y="118059"/>
                  </a:lnTo>
                  <a:lnTo>
                    <a:pt x="164763" y="117940"/>
                  </a:lnTo>
                  <a:lnTo>
                    <a:pt x="165652" y="117703"/>
                  </a:lnTo>
                  <a:lnTo>
                    <a:pt x="166482" y="117348"/>
                  </a:lnTo>
                  <a:lnTo>
                    <a:pt x="167075" y="115451"/>
                  </a:lnTo>
                  <a:lnTo>
                    <a:pt x="167905" y="113021"/>
                  </a:lnTo>
                  <a:lnTo>
                    <a:pt x="169033" y="109880"/>
                  </a:lnTo>
                  <a:lnTo>
                    <a:pt x="172349" y="100279"/>
                  </a:lnTo>
                  <a:lnTo>
                    <a:pt x="176380" y="88188"/>
                  </a:lnTo>
                  <a:lnTo>
                    <a:pt x="171460" y="88188"/>
                  </a:lnTo>
                  <a:lnTo>
                    <a:pt x="176083" y="76276"/>
                  </a:lnTo>
                  <a:lnTo>
                    <a:pt x="180431" y="76276"/>
                  </a:lnTo>
                  <a:lnTo>
                    <a:pt x="181536" y="73194"/>
                  </a:lnTo>
                  <a:lnTo>
                    <a:pt x="183906" y="66437"/>
                  </a:lnTo>
                  <a:lnTo>
                    <a:pt x="186396" y="59207"/>
                  </a:lnTo>
                  <a:lnTo>
                    <a:pt x="189003" y="51858"/>
                  </a:lnTo>
                  <a:lnTo>
                    <a:pt x="191493" y="44746"/>
                  </a:lnTo>
                  <a:lnTo>
                    <a:pt x="193863" y="37871"/>
                  </a:lnTo>
                  <a:lnTo>
                    <a:pt x="196353" y="30996"/>
                  </a:lnTo>
                  <a:lnTo>
                    <a:pt x="200264" y="20091"/>
                  </a:lnTo>
                  <a:lnTo>
                    <a:pt x="214539" y="20091"/>
                  </a:lnTo>
                  <a:lnTo>
                    <a:pt x="214310" y="19498"/>
                  </a:lnTo>
                  <a:lnTo>
                    <a:pt x="211466" y="12623"/>
                  </a:lnTo>
                  <a:lnTo>
                    <a:pt x="210873" y="10964"/>
                  </a:lnTo>
                  <a:lnTo>
                    <a:pt x="209450" y="9779"/>
                  </a:lnTo>
                  <a:lnTo>
                    <a:pt x="207198" y="9067"/>
                  </a:lnTo>
                  <a:lnTo>
                    <a:pt x="205065" y="8356"/>
                  </a:lnTo>
                  <a:lnTo>
                    <a:pt x="202813" y="8001"/>
                  </a:lnTo>
                  <a:close/>
                </a:path>
                <a:path w="623570" h="119380">
                  <a:moveTo>
                    <a:pt x="214539" y="20091"/>
                  </a:moveTo>
                  <a:lnTo>
                    <a:pt x="200975" y="20091"/>
                  </a:lnTo>
                  <a:lnTo>
                    <a:pt x="202398" y="24121"/>
                  </a:lnTo>
                  <a:lnTo>
                    <a:pt x="204176" y="29277"/>
                  </a:lnTo>
                  <a:lnTo>
                    <a:pt x="206309" y="35560"/>
                  </a:lnTo>
                  <a:lnTo>
                    <a:pt x="208561" y="41842"/>
                  </a:lnTo>
                  <a:lnTo>
                    <a:pt x="210932" y="48657"/>
                  </a:lnTo>
                  <a:lnTo>
                    <a:pt x="213512" y="56262"/>
                  </a:lnTo>
                  <a:lnTo>
                    <a:pt x="216029" y="63356"/>
                  </a:lnTo>
                  <a:lnTo>
                    <a:pt x="218518" y="70645"/>
                  </a:lnTo>
                  <a:lnTo>
                    <a:pt x="220974" y="78172"/>
                  </a:lnTo>
                  <a:lnTo>
                    <a:pt x="222311" y="82854"/>
                  </a:lnTo>
                  <a:lnTo>
                    <a:pt x="232090" y="111836"/>
                  </a:lnTo>
                  <a:lnTo>
                    <a:pt x="238017" y="118414"/>
                  </a:lnTo>
                  <a:lnTo>
                    <a:pt x="241929" y="118414"/>
                  </a:lnTo>
                  <a:lnTo>
                    <a:pt x="243410" y="118059"/>
                  </a:lnTo>
                  <a:lnTo>
                    <a:pt x="244714" y="117348"/>
                  </a:lnTo>
                  <a:lnTo>
                    <a:pt x="246137" y="116755"/>
                  </a:lnTo>
                  <a:lnTo>
                    <a:pt x="247263" y="115925"/>
                  </a:lnTo>
                  <a:lnTo>
                    <a:pt x="248092" y="114858"/>
                  </a:lnTo>
                  <a:lnTo>
                    <a:pt x="246248" y="109280"/>
                  </a:lnTo>
                  <a:lnTo>
                    <a:pt x="244270" y="103390"/>
                  </a:lnTo>
                  <a:lnTo>
                    <a:pt x="239077" y="88188"/>
                  </a:lnTo>
                  <a:lnTo>
                    <a:pt x="228534" y="88188"/>
                  </a:lnTo>
                  <a:lnTo>
                    <a:pt x="225689" y="76276"/>
                  </a:lnTo>
                  <a:lnTo>
                    <a:pt x="235027" y="76276"/>
                  </a:lnTo>
                  <a:lnTo>
                    <a:pt x="232946" y="70275"/>
                  </a:lnTo>
                  <a:lnTo>
                    <a:pt x="227908" y="56007"/>
                  </a:lnTo>
                  <a:lnTo>
                    <a:pt x="225512" y="49383"/>
                  </a:lnTo>
                  <a:lnTo>
                    <a:pt x="223023" y="42660"/>
                  </a:lnTo>
                  <a:lnTo>
                    <a:pt x="220533" y="36093"/>
                  </a:lnTo>
                  <a:lnTo>
                    <a:pt x="217333" y="27321"/>
                  </a:lnTo>
                  <a:lnTo>
                    <a:pt x="214539" y="20091"/>
                  </a:lnTo>
                  <a:close/>
                </a:path>
                <a:path w="623570" h="119380">
                  <a:moveTo>
                    <a:pt x="180431" y="76276"/>
                  </a:moveTo>
                  <a:lnTo>
                    <a:pt x="176083" y="76276"/>
                  </a:lnTo>
                  <a:lnTo>
                    <a:pt x="171460" y="88188"/>
                  </a:lnTo>
                  <a:lnTo>
                    <a:pt x="176380" y="88188"/>
                  </a:lnTo>
                  <a:lnTo>
                    <a:pt x="179284" y="79476"/>
                  </a:lnTo>
                  <a:lnTo>
                    <a:pt x="180431" y="76276"/>
                  </a:lnTo>
                  <a:close/>
                </a:path>
                <a:path w="623570" h="119380">
                  <a:moveTo>
                    <a:pt x="220364" y="76276"/>
                  </a:moveTo>
                  <a:lnTo>
                    <a:pt x="180431" y="76276"/>
                  </a:lnTo>
                  <a:lnTo>
                    <a:pt x="179284" y="79476"/>
                  </a:lnTo>
                  <a:lnTo>
                    <a:pt x="176380" y="88188"/>
                  </a:lnTo>
                  <a:lnTo>
                    <a:pt x="224111" y="88188"/>
                  </a:lnTo>
                  <a:lnTo>
                    <a:pt x="222311" y="82854"/>
                  </a:lnTo>
                  <a:lnTo>
                    <a:pt x="220889" y="77876"/>
                  </a:lnTo>
                  <a:lnTo>
                    <a:pt x="220364" y="76276"/>
                  </a:lnTo>
                  <a:close/>
                </a:path>
                <a:path w="623570" h="119380">
                  <a:moveTo>
                    <a:pt x="235027" y="76276"/>
                  </a:moveTo>
                  <a:lnTo>
                    <a:pt x="225689" y="76276"/>
                  </a:lnTo>
                  <a:lnTo>
                    <a:pt x="228534" y="88188"/>
                  </a:lnTo>
                  <a:lnTo>
                    <a:pt x="239077" y="88188"/>
                  </a:lnTo>
                  <a:lnTo>
                    <a:pt x="235027" y="76276"/>
                  </a:lnTo>
                  <a:close/>
                </a:path>
                <a:path w="623570" h="119380">
                  <a:moveTo>
                    <a:pt x="307255" y="32537"/>
                  </a:moveTo>
                  <a:lnTo>
                    <a:pt x="295283" y="32537"/>
                  </a:lnTo>
                  <a:lnTo>
                    <a:pt x="288527" y="34078"/>
                  </a:lnTo>
                  <a:lnTo>
                    <a:pt x="282363" y="37160"/>
                  </a:lnTo>
                  <a:lnTo>
                    <a:pt x="276200" y="40123"/>
                  </a:lnTo>
                  <a:lnTo>
                    <a:pt x="262272" y="76276"/>
                  </a:lnTo>
                  <a:lnTo>
                    <a:pt x="262272" y="86351"/>
                  </a:lnTo>
                  <a:lnTo>
                    <a:pt x="289594" y="117822"/>
                  </a:lnTo>
                  <a:lnTo>
                    <a:pt x="297121" y="119303"/>
                  </a:lnTo>
                  <a:lnTo>
                    <a:pt x="311345" y="119303"/>
                  </a:lnTo>
                  <a:lnTo>
                    <a:pt x="316382" y="118592"/>
                  </a:lnTo>
                  <a:lnTo>
                    <a:pt x="320768" y="117170"/>
                  </a:lnTo>
                  <a:lnTo>
                    <a:pt x="325154" y="115866"/>
                  </a:lnTo>
                  <a:lnTo>
                    <a:pt x="328532" y="114443"/>
                  </a:lnTo>
                  <a:lnTo>
                    <a:pt x="330903" y="112903"/>
                  </a:lnTo>
                  <a:lnTo>
                    <a:pt x="333036" y="111599"/>
                  </a:lnTo>
                  <a:lnTo>
                    <a:pt x="334577" y="110295"/>
                  </a:lnTo>
                  <a:lnTo>
                    <a:pt x="336592" y="107569"/>
                  </a:lnTo>
                  <a:lnTo>
                    <a:pt x="296824" y="107569"/>
                  </a:lnTo>
                  <a:lnTo>
                    <a:pt x="289890" y="105139"/>
                  </a:lnTo>
                  <a:lnTo>
                    <a:pt x="284675" y="100279"/>
                  </a:lnTo>
                  <a:lnTo>
                    <a:pt x="279459" y="95300"/>
                  </a:lnTo>
                  <a:lnTo>
                    <a:pt x="276851" y="87418"/>
                  </a:lnTo>
                  <a:lnTo>
                    <a:pt x="276851" y="68690"/>
                  </a:lnTo>
                  <a:lnTo>
                    <a:pt x="278096" y="62348"/>
                  </a:lnTo>
                  <a:lnTo>
                    <a:pt x="283074" y="52865"/>
                  </a:lnTo>
                  <a:lnTo>
                    <a:pt x="286393" y="49487"/>
                  </a:lnTo>
                  <a:lnTo>
                    <a:pt x="290542" y="47472"/>
                  </a:lnTo>
                  <a:lnTo>
                    <a:pt x="294691" y="45339"/>
                  </a:lnTo>
                  <a:lnTo>
                    <a:pt x="299195" y="44272"/>
                  </a:lnTo>
                  <a:lnTo>
                    <a:pt x="322902" y="44272"/>
                  </a:lnTo>
                  <a:lnTo>
                    <a:pt x="322902" y="37251"/>
                  </a:lnTo>
                  <a:lnTo>
                    <a:pt x="319938" y="35797"/>
                  </a:lnTo>
                  <a:lnTo>
                    <a:pt x="311641" y="33189"/>
                  </a:lnTo>
                  <a:lnTo>
                    <a:pt x="307255" y="32537"/>
                  </a:lnTo>
                  <a:close/>
                </a:path>
                <a:path w="623570" h="119380">
                  <a:moveTo>
                    <a:pt x="322902" y="49933"/>
                  </a:moveTo>
                  <a:lnTo>
                    <a:pt x="322902" y="102946"/>
                  </a:lnTo>
                  <a:lnTo>
                    <a:pt x="320768" y="104250"/>
                  </a:lnTo>
                  <a:lnTo>
                    <a:pt x="318338" y="105376"/>
                  </a:lnTo>
                  <a:lnTo>
                    <a:pt x="315612" y="106324"/>
                  </a:lnTo>
                  <a:lnTo>
                    <a:pt x="313004" y="107154"/>
                  </a:lnTo>
                  <a:lnTo>
                    <a:pt x="309626" y="107569"/>
                  </a:lnTo>
                  <a:lnTo>
                    <a:pt x="336592" y="107569"/>
                  </a:lnTo>
                  <a:lnTo>
                    <a:pt x="337126" y="105731"/>
                  </a:lnTo>
                  <a:lnTo>
                    <a:pt x="337126" y="52451"/>
                  </a:lnTo>
                  <a:lnTo>
                    <a:pt x="325569" y="52451"/>
                  </a:lnTo>
                  <a:lnTo>
                    <a:pt x="323317" y="50198"/>
                  </a:lnTo>
                  <a:lnTo>
                    <a:pt x="322902" y="49933"/>
                  </a:lnTo>
                  <a:close/>
                </a:path>
                <a:path w="623570" h="119380">
                  <a:moveTo>
                    <a:pt x="325569" y="46728"/>
                  </a:moveTo>
                  <a:lnTo>
                    <a:pt x="322902" y="46761"/>
                  </a:lnTo>
                  <a:lnTo>
                    <a:pt x="322902" y="49933"/>
                  </a:lnTo>
                  <a:lnTo>
                    <a:pt x="323317" y="50198"/>
                  </a:lnTo>
                  <a:lnTo>
                    <a:pt x="325569" y="52451"/>
                  </a:lnTo>
                  <a:lnTo>
                    <a:pt x="325569" y="46728"/>
                  </a:lnTo>
                  <a:close/>
                </a:path>
                <a:path w="623570" h="119380">
                  <a:moveTo>
                    <a:pt x="337126" y="46583"/>
                  </a:moveTo>
                  <a:lnTo>
                    <a:pt x="325569" y="46728"/>
                  </a:lnTo>
                  <a:lnTo>
                    <a:pt x="325569" y="52451"/>
                  </a:lnTo>
                  <a:lnTo>
                    <a:pt x="337126" y="52451"/>
                  </a:lnTo>
                  <a:lnTo>
                    <a:pt x="337126" y="46583"/>
                  </a:lnTo>
                  <a:close/>
                </a:path>
                <a:path w="623570" h="119380">
                  <a:moveTo>
                    <a:pt x="322902" y="44272"/>
                  </a:moveTo>
                  <a:lnTo>
                    <a:pt x="308915" y="44272"/>
                  </a:lnTo>
                  <a:lnTo>
                    <a:pt x="313123" y="45101"/>
                  </a:lnTo>
                  <a:lnTo>
                    <a:pt x="316679" y="46761"/>
                  </a:lnTo>
                  <a:lnTo>
                    <a:pt x="320353" y="48302"/>
                  </a:lnTo>
                  <a:lnTo>
                    <a:pt x="322902" y="49933"/>
                  </a:lnTo>
                  <a:lnTo>
                    <a:pt x="322902" y="44272"/>
                  </a:lnTo>
                  <a:close/>
                </a:path>
                <a:path w="623570" h="119380">
                  <a:moveTo>
                    <a:pt x="325569" y="43172"/>
                  </a:moveTo>
                  <a:lnTo>
                    <a:pt x="322902" y="43205"/>
                  </a:lnTo>
                  <a:lnTo>
                    <a:pt x="322902" y="46761"/>
                  </a:lnTo>
                  <a:lnTo>
                    <a:pt x="325569" y="46728"/>
                  </a:lnTo>
                  <a:lnTo>
                    <a:pt x="325569" y="43172"/>
                  </a:lnTo>
                  <a:close/>
                </a:path>
                <a:path w="623570" h="119380">
                  <a:moveTo>
                    <a:pt x="337126" y="43027"/>
                  </a:moveTo>
                  <a:lnTo>
                    <a:pt x="325569" y="43172"/>
                  </a:lnTo>
                  <a:lnTo>
                    <a:pt x="325569" y="46728"/>
                  </a:lnTo>
                  <a:lnTo>
                    <a:pt x="337126" y="46583"/>
                  </a:lnTo>
                  <a:lnTo>
                    <a:pt x="337126" y="43027"/>
                  </a:lnTo>
                  <a:close/>
                </a:path>
                <a:path w="623570" h="119380">
                  <a:moveTo>
                    <a:pt x="322902" y="37251"/>
                  </a:moveTo>
                  <a:lnTo>
                    <a:pt x="322902" y="43205"/>
                  </a:lnTo>
                  <a:lnTo>
                    <a:pt x="325569" y="43172"/>
                  </a:lnTo>
                  <a:lnTo>
                    <a:pt x="325569" y="39293"/>
                  </a:lnTo>
                  <a:lnTo>
                    <a:pt x="323198" y="37397"/>
                  </a:lnTo>
                  <a:lnTo>
                    <a:pt x="322902" y="37251"/>
                  </a:lnTo>
                  <a:close/>
                </a:path>
                <a:path w="623570" h="119380">
                  <a:moveTo>
                    <a:pt x="332088" y="533"/>
                  </a:moveTo>
                  <a:lnTo>
                    <a:pt x="328176" y="533"/>
                  </a:lnTo>
                  <a:lnTo>
                    <a:pt x="326873" y="711"/>
                  </a:lnTo>
                  <a:lnTo>
                    <a:pt x="325569" y="1066"/>
                  </a:lnTo>
                  <a:lnTo>
                    <a:pt x="324383" y="1303"/>
                  </a:lnTo>
                  <a:lnTo>
                    <a:pt x="323494" y="1540"/>
                  </a:lnTo>
                  <a:lnTo>
                    <a:pt x="322902" y="1778"/>
                  </a:lnTo>
                  <a:lnTo>
                    <a:pt x="322902" y="37251"/>
                  </a:lnTo>
                  <a:lnTo>
                    <a:pt x="323198" y="37397"/>
                  </a:lnTo>
                  <a:lnTo>
                    <a:pt x="325569" y="39293"/>
                  </a:lnTo>
                  <a:lnTo>
                    <a:pt x="325569" y="43172"/>
                  </a:lnTo>
                  <a:lnTo>
                    <a:pt x="337126" y="43027"/>
                  </a:lnTo>
                  <a:lnTo>
                    <a:pt x="337126" y="4682"/>
                  </a:lnTo>
                  <a:lnTo>
                    <a:pt x="336474" y="3081"/>
                  </a:lnTo>
                  <a:lnTo>
                    <a:pt x="335170" y="2133"/>
                  </a:lnTo>
                  <a:lnTo>
                    <a:pt x="333984" y="1066"/>
                  </a:lnTo>
                  <a:lnTo>
                    <a:pt x="332088" y="533"/>
                  </a:lnTo>
                  <a:close/>
                </a:path>
                <a:path w="623570" h="119380">
                  <a:moveTo>
                    <a:pt x="403956" y="32537"/>
                  </a:moveTo>
                  <a:lnTo>
                    <a:pt x="392933" y="32537"/>
                  </a:lnTo>
                  <a:lnTo>
                    <a:pt x="387954" y="33307"/>
                  </a:lnTo>
                  <a:lnTo>
                    <a:pt x="382976" y="34848"/>
                  </a:lnTo>
                  <a:lnTo>
                    <a:pt x="378116" y="36271"/>
                  </a:lnTo>
                  <a:lnTo>
                    <a:pt x="364129" y="113732"/>
                  </a:lnTo>
                  <a:lnTo>
                    <a:pt x="364781" y="115392"/>
                  </a:lnTo>
                  <a:lnTo>
                    <a:pt x="366085" y="116459"/>
                  </a:lnTo>
                  <a:lnTo>
                    <a:pt x="367389" y="117407"/>
                  </a:lnTo>
                  <a:lnTo>
                    <a:pt x="369285" y="117881"/>
                  </a:lnTo>
                  <a:lnTo>
                    <a:pt x="373197" y="117881"/>
                  </a:lnTo>
                  <a:lnTo>
                    <a:pt x="374501" y="117703"/>
                  </a:lnTo>
                  <a:lnTo>
                    <a:pt x="375686" y="117348"/>
                  </a:lnTo>
                  <a:lnTo>
                    <a:pt x="376871" y="117110"/>
                  </a:lnTo>
                  <a:lnTo>
                    <a:pt x="377760" y="116873"/>
                  </a:lnTo>
                  <a:lnTo>
                    <a:pt x="378353" y="116636"/>
                  </a:lnTo>
                  <a:lnTo>
                    <a:pt x="378353" y="50139"/>
                  </a:lnTo>
                  <a:lnTo>
                    <a:pt x="380724" y="48598"/>
                  </a:lnTo>
                  <a:lnTo>
                    <a:pt x="383628" y="47235"/>
                  </a:lnTo>
                  <a:lnTo>
                    <a:pt x="390503" y="44864"/>
                  </a:lnTo>
                  <a:lnTo>
                    <a:pt x="394059" y="44272"/>
                  </a:lnTo>
                  <a:lnTo>
                    <a:pt x="422110" y="44272"/>
                  </a:lnTo>
                  <a:lnTo>
                    <a:pt x="421914" y="43916"/>
                  </a:lnTo>
                  <a:lnTo>
                    <a:pt x="423711" y="42119"/>
                  </a:lnTo>
                  <a:lnTo>
                    <a:pt x="421973" y="39649"/>
                  </a:lnTo>
                  <a:lnTo>
                    <a:pt x="418536" y="37160"/>
                  </a:lnTo>
                  <a:lnTo>
                    <a:pt x="413913" y="35382"/>
                  </a:lnTo>
                  <a:lnTo>
                    <a:pt x="409290" y="33485"/>
                  </a:lnTo>
                  <a:lnTo>
                    <a:pt x="403956" y="32537"/>
                  </a:lnTo>
                  <a:close/>
                </a:path>
                <a:path w="623570" h="119380">
                  <a:moveTo>
                    <a:pt x="422110" y="44272"/>
                  </a:moveTo>
                  <a:lnTo>
                    <a:pt x="403304" y="44272"/>
                  </a:lnTo>
                  <a:lnTo>
                    <a:pt x="407749" y="45635"/>
                  </a:lnTo>
                  <a:lnTo>
                    <a:pt x="411367" y="48598"/>
                  </a:lnTo>
                  <a:lnTo>
                    <a:pt x="414506" y="51087"/>
                  </a:lnTo>
                  <a:lnTo>
                    <a:pt x="416224" y="55355"/>
                  </a:lnTo>
                  <a:lnTo>
                    <a:pt x="416224" y="113732"/>
                  </a:lnTo>
                  <a:lnTo>
                    <a:pt x="416817" y="115392"/>
                  </a:lnTo>
                  <a:lnTo>
                    <a:pt x="418002" y="116459"/>
                  </a:lnTo>
                  <a:lnTo>
                    <a:pt x="419306" y="117407"/>
                  </a:lnTo>
                  <a:lnTo>
                    <a:pt x="421262" y="117881"/>
                  </a:lnTo>
                  <a:lnTo>
                    <a:pt x="425174" y="117881"/>
                  </a:lnTo>
                  <a:lnTo>
                    <a:pt x="426418" y="117703"/>
                  </a:lnTo>
                  <a:lnTo>
                    <a:pt x="427604" y="117348"/>
                  </a:lnTo>
                  <a:lnTo>
                    <a:pt x="428907" y="117110"/>
                  </a:lnTo>
                  <a:lnTo>
                    <a:pt x="429856" y="116873"/>
                  </a:lnTo>
                  <a:lnTo>
                    <a:pt x="430448" y="116636"/>
                  </a:lnTo>
                  <a:lnTo>
                    <a:pt x="430448" y="57370"/>
                  </a:lnTo>
                  <a:lnTo>
                    <a:pt x="430152" y="54880"/>
                  </a:lnTo>
                  <a:lnTo>
                    <a:pt x="429981" y="54229"/>
                  </a:lnTo>
                  <a:lnTo>
                    <a:pt x="427604" y="54229"/>
                  </a:lnTo>
                  <a:lnTo>
                    <a:pt x="422110" y="44272"/>
                  </a:lnTo>
                  <a:close/>
                </a:path>
                <a:path w="623570" h="119380">
                  <a:moveTo>
                    <a:pt x="478297" y="44272"/>
                  </a:moveTo>
                  <a:lnTo>
                    <a:pt x="455578" y="44272"/>
                  </a:lnTo>
                  <a:lnTo>
                    <a:pt x="460022" y="45635"/>
                  </a:lnTo>
                  <a:lnTo>
                    <a:pt x="466660" y="51087"/>
                  </a:lnTo>
                  <a:lnTo>
                    <a:pt x="468320" y="55355"/>
                  </a:lnTo>
                  <a:lnTo>
                    <a:pt x="468320" y="113732"/>
                  </a:lnTo>
                  <a:lnTo>
                    <a:pt x="468912" y="115392"/>
                  </a:lnTo>
                  <a:lnTo>
                    <a:pt x="470098" y="116459"/>
                  </a:lnTo>
                  <a:lnTo>
                    <a:pt x="471402" y="117407"/>
                  </a:lnTo>
                  <a:lnTo>
                    <a:pt x="473357" y="117881"/>
                  </a:lnTo>
                  <a:lnTo>
                    <a:pt x="477269" y="117881"/>
                  </a:lnTo>
                  <a:lnTo>
                    <a:pt x="478514" y="117703"/>
                  </a:lnTo>
                  <a:lnTo>
                    <a:pt x="479699" y="117348"/>
                  </a:lnTo>
                  <a:lnTo>
                    <a:pt x="481003" y="117110"/>
                  </a:lnTo>
                  <a:lnTo>
                    <a:pt x="481951" y="116873"/>
                  </a:lnTo>
                  <a:lnTo>
                    <a:pt x="482544" y="116636"/>
                  </a:lnTo>
                  <a:lnTo>
                    <a:pt x="482544" y="54169"/>
                  </a:lnTo>
                  <a:lnTo>
                    <a:pt x="481240" y="48954"/>
                  </a:lnTo>
                  <a:lnTo>
                    <a:pt x="478297" y="44272"/>
                  </a:lnTo>
                  <a:close/>
                </a:path>
                <a:path w="623570" h="119380">
                  <a:moveTo>
                    <a:pt x="423711" y="42119"/>
                  </a:moveTo>
                  <a:lnTo>
                    <a:pt x="421914" y="43916"/>
                  </a:lnTo>
                  <a:lnTo>
                    <a:pt x="427604" y="54229"/>
                  </a:lnTo>
                  <a:lnTo>
                    <a:pt x="429470" y="52290"/>
                  </a:lnTo>
                  <a:lnTo>
                    <a:pt x="428967" y="50376"/>
                  </a:lnTo>
                  <a:lnTo>
                    <a:pt x="428279" y="48598"/>
                  </a:lnTo>
                  <a:lnTo>
                    <a:pt x="427337" y="46939"/>
                  </a:lnTo>
                  <a:lnTo>
                    <a:pt x="426952" y="46168"/>
                  </a:lnTo>
                  <a:lnTo>
                    <a:pt x="426478" y="45398"/>
                  </a:lnTo>
                  <a:lnTo>
                    <a:pt x="425529" y="44212"/>
                  </a:lnTo>
                  <a:lnTo>
                    <a:pt x="424937" y="43561"/>
                  </a:lnTo>
                  <a:lnTo>
                    <a:pt x="424225" y="42849"/>
                  </a:lnTo>
                  <a:lnTo>
                    <a:pt x="423711" y="42119"/>
                  </a:lnTo>
                  <a:close/>
                </a:path>
                <a:path w="623570" h="119380">
                  <a:moveTo>
                    <a:pt x="429470" y="52290"/>
                  </a:moveTo>
                  <a:lnTo>
                    <a:pt x="427604" y="54229"/>
                  </a:lnTo>
                  <a:lnTo>
                    <a:pt x="429981" y="54229"/>
                  </a:lnTo>
                  <a:lnTo>
                    <a:pt x="429470" y="52290"/>
                  </a:lnTo>
                  <a:close/>
                </a:path>
                <a:path w="623570" h="119380">
                  <a:moveTo>
                    <a:pt x="457474" y="32537"/>
                  </a:moveTo>
                  <a:lnTo>
                    <a:pt x="444672" y="32537"/>
                  </a:lnTo>
                  <a:lnTo>
                    <a:pt x="438983" y="33663"/>
                  </a:lnTo>
                  <a:lnTo>
                    <a:pt x="429026" y="38167"/>
                  </a:lnTo>
                  <a:lnTo>
                    <a:pt x="424996" y="40834"/>
                  </a:lnTo>
                  <a:lnTo>
                    <a:pt x="423711" y="42119"/>
                  </a:lnTo>
                  <a:lnTo>
                    <a:pt x="424225" y="42849"/>
                  </a:lnTo>
                  <a:lnTo>
                    <a:pt x="424937" y="43561"/>
                  </a:lnTo>
                  <a:lnTo>
                    <a:pt x="425577" y="44272"/>
                  </a:lnTo>
                  <a:lnTo>
                    <a:pt x="426478" y="45398"/>
                  </a:lnTo>
                  <a:lnTo>
                    <a:pt x="426952" y="46168"/>
                  </a:lnTo>
                  <a:lnTo>
                    <a:pt x="427495" y="47235"/>
                  </a:lnTo>
                  <a:lnTo>
                    <a:pt x="428279" y="48598"/>
                  </a:lnTo>
                  <a:lnTo>
                    <a:pt x="428967" y="50376"/>
                  </a:lnTo>
                  <a:lnTo>
                    <a:pt x="429470" y="52290"/>
                  </a:lnTo>
                  <a:lnTo>
                    <a:pt x="430685" y="51028"/>
                  </a:lnTo>
                  <a:lnTo>
                    <a:pt x="434123" y="48598"/>
                  </a:lnTo>
                  <a:lnTo>
                    <a:pt x="437916" y="46939"/>
                  </a:lnTo>
                  <a:lnTo>
                    <a:pt x="441828" y="45161"/>
                  </a:lnTo>
                  <a:lnTo>
                    <a:pt x="445858" y="44272"/>
                  </a:lnTo>
                  <a:lnTo>
                    <a:pt x="478297" y="44272"/>
                  </a:lnTo>
                  <a:lnTo>
                    <a:pt x="476025" y="40656"/>
                  </a:lnTo>
                  <a:lnTo>
                    <a:pt x="472350" y="37575"/>
                  </a:lnTo>
                  <a:lnTo>
                    <a:pt x="467609" y="35560"/>
                  </a:lnTo>
                  <a:lnTo>
                    <a:pt x="462986" y="33544"/>
                  </a:lnTo>
                  <a:lnTo>
                    <a:pt x="457474" y="32537"/>
                  </a:lnTo>
                  <a:close/>
                </a:path>
                <a:path w="623570" h="119380">
                  <a:moveTo>
                    <a:pt x="520013" y="0"/>
                  </a:moveTo>
                  <a:lnTo>
                    <a:pt x="514679" y="0"/>
                  </a:lnTo>
                  <a:lnTo>
                    <a:pt x="512486" y="889"/>
                  </a:lnTo>
                  <a:lnTo>
                    <a:pt x="510708" y="2667"/>
                  </a:lnTo>
                  <a:lnTo>
                    <a:pt x="508930" y="4326"/>
                  </a:lnTo>
                  <a:lnTo>
                    <a:pt x="508041" y="6400"/>
                  </a:lnTo>
                  <a:lnTo>
                    <a:pt x="508041" y="11379"/>
                  </a:lnTo>
                  <a:lnTo>
                    <a:pt x="508930" y="13512"/>
                  </a:lnTo>
                  <a:lnTo>
                    <a:pt x="510708" y="15290"/>
                  </a:lnTo>
                  <a:lnTo>
                    <a:pt x="512486" y="16950"/>
                  </a:lnTo>
                  <a:lnTo>
                    <a:pt x="514679" y="17780"/>
                  </a:lnTo>
                  <a:lnTo>
                    <a:pt x="520013" y="17780"/>
                  </a:lnTo>
                  <a:lnTo>
                    <a:pt x="522206" y="16950"/>
                  </a:lnTo>
                  <a:lnTo>
                    <a:pt x="523866" y="15290"/>
                  </a:lnTo>
                  <a:lnTo>
                    <a:pt x="525525" y="13512"/>
                  </a:lnTo>
                  <a:lnTo>
                    <a:pt x="526355" y="11379"/>
                  </a:lnTo>
                  <a:lnTo>
                    <a:pt x="526355" y="6400"/>
                  </a:lnTo>
                  <a:lnTo>
                    <a:pt x="525525" y="4326"/>
                  </a:lnTo>
                  <a:lnTo>
                    <a:pt x="523866" y="2667"/>
                  </a:lnTo>
                  <a:lnTo>
                    <a:pt x="522206" y="889"/>
                  </a:lnTo>
                  <a:lnTo>
                    <a:pt x="520013" y="0"/>
                  </a:lnTo>
                  <a:close/>
                </a:path>
                <a:path w="623570" h="119380">
                  <a:moveTo>
                    <a:pt x="519421" y="33959"/>
                  </a:moveTo>
                  <a:lnTo>
                    <a:pt x="515509" y="33959"/>
                  </a:lnTo>
                  <a:lnTo>
                    <a:pt x="514146" y="34137"/>
                  </a:lnTo>
                  <a:lnTo>
                    <a:pt x="512842" y="34493"/>
                  </a:lnTo>
                  <a:lnTo>
                    <a:pt x="511657" y="34730"/>
                  </a:lnTo>
                  <a:lnTo>
                    <a:pt x="510768" y="34967"/>
                  </a:lnTo>
                  <a:lnTo>
                    <a:pt x="510175" y="35204"/>
                  </a:lnTo>
                  <a:lnTo>
                    <a:pt x="510175" y="113732"/>
                  </a:lnTo>
                  <a:lnTo>
                    <a:pt x="510827" y="115392"/>
                  </a:lnTo>
                  <a:lnTo>
                    <a:pt x="512131" y="116459"/>
                  </a:lnTo>
                  <a:lnTo>
                    <a:pt x="513435" y="117407"/>
                  </a:lnTo>
                  <a:lnTo>
                    <a:pt x="515331" y="117881"/>
                  </a:lnTo>
                  <a:lnTo>
                    <a:pt x="519243" y="117881"/>
                  </a:lnTo>
                  <a:lnTo>
                    <a:pt x="520547" y="117703"/>
                  </a:lnTo>
                  <a:lnTo>
                    <a:pt x="521732" y="117348"/>
                  </a:lnTo>
                  <a:lnTo>
                    <a:pt x="522917" y="117110"/>
                  </a:lnTo>
                  <a:lnTo>
                    <a:pt x="523806" y="116873"/>
                  </a:lnTo>
                  <a:lnTo>
                    <a:pt x="524399" y="116636"/>
                  </a:lnTo>
                  <a:lnTo>
                    <a:pt x="524399" y="38167"/>
                  </a:lnTo>
                  <a:lnTo>
                    <a:pt x="523747" y="36508"/>
                  </a:lnTo>
                  <a:lnTo>
                    <a:pt x="522443" y="35560"/>
                  </a:lnTo>
                  <a:lnTo>
                    <a:pt x="521258" y="34493"/>
                  </a:lnTo>
                  <a:lnTo>
                    <a:pt x="519421" y="33959"/>
                  </a:lnTo>
                  <a:close/>
                </a:path>
                <a:path w="623570" h="119380">
                  <a:moveTo>
                    <a:pt x="588445" y="32537"/>
                  </a:moveTo>
                  <a:lnTo>
                    <a:pt x="582044" y="32537"/>
                  </a:lnTo>
                  <a:lnTo>
                    <a:pt x="576295" y="33367"/>
                  </a:lnTo>
                  <a:lnTo>
                    <a:pt x="571198" y="35026"/>
                  </a:lnTo>
                  <a:lnTo>
                    <a:pt x="566101" y="36567"/>
                  </a:lnTo>
                  <a:lnTo>
                    <a:pt x="552173" y="48361"/>
                  </a:lnTo>
                  <a:lnTo>
                    <a:pt x="552173" y="113732"/>
                  </a:lnTo>
                  <a:lnTo>
                    <a:pt x="552825" y="115392"/>
                  </a:lnTo>
                  <a:lnTo>
                    <a:pt x="554129" y="116459"/>
                  </a:lnTo>
                  <a:lnTo>
                    <a:pt x="555433" y="117407"/>
                  </a:lnTo>
                  <a:lnTo>
                    <a:pt x="557330" y="117881"/>
                  </a:lnTo>
                  <a:lnTo>
                    <a:pt x="561241" y="117881"/>
                  </a:lnTo>
                  <a:lnTo>
                    <a:pt x="562545" y="117703"/>
                  </a:lnTo>
                  <a:lnTo>
                    <a:pt x="563730" y="117348"/>
                  </a:lnTo>
                  <a:lnTo>
                    <a:pt x="564916" y="117110"/>
                  </a:lnTo>
                  <a:lnTo>
                    <a:pt x="565805" y="116873"/>
                  </a:lnTo>
                  <a:lnTo>
                    <a:pt x="566397" y="116636"/>
                  </a:lnTo>
                  <a:lnTo>
                    <a:pt x="566397" y="50139"/>
                  </a:lnTo>
                  <a:lnTo>
                    <a:pt x="569005" y="48598"/>
                  </a:lnTo>
                  <a:lnTo>
                    <a:pt x="572146" y="47235"/>
                  </a:lnTo>
                  <a:lnTo>
                    <a:pt x="579495" y="44864"/>
                  </a:lnTo>
                  <a:lnTo>
                    <a:pt x="583703" y="44272"/>
                  </a:lnTo>
                  <a:lnTo>
                    <a:pt x="619386" y="44272"/>
                  </a:lnTo>
                  <a:lnTo>
                    <a:pt x="613870" y="40005"/>
                  </a:lnTo>
                  <a:lnTo>
                    <a:pt x="608814" y="36737"/>
                  </a:lnTo>
                  <a:lnTo>
                    <a:pt x="602891" y="34404"/>
                  </a:lnTo>
                  <a:lnTo>
                    <a:pt x="596101" y="33004"/>
                  </a:lnTo>
                  <a:lnTo>
                    <a:pt x="588445" y="32537"/>
                  </a:lnTo>
                  <a:close/>
                </a:path>
                <a:path w="623570" h="119380">
                  <a:moveTo>
                    <a:pt x="619386" y="44272"/>
                  </a:moveTo>
                  <a:lnTo>
                    <a:pt x="594727" y="44272"/>
                  </a:lnTo>
                  <a:lnTo>
                    <a:pt x="599705" y="45813"/>
                  </a:lnTo>
                  <a:lnTo>
                    <a:pt x="603380" y="48895"/>
                  </a:lnTo>
                  <a:lnTo>
                    <a:pt x="607173" y="51976"/>
                  </a:lnTo>
                  <a:lnTo>
                    <a:pt x="609069" y="56836"/>
                  </a:lnTo>
                  <a:lnTo>
                    <a:pt x="609069" y="113732"/>
                  </a:lnTo>
                  <a:lnTo>
                    <a:pt x="609662" y="115392"/>
                  </a:lnTo>
                  <a:lnTo>
                    <a:pt x="610847" y="116459"/>
                  </a:lnTo>
                  <a:lnTo>
                    <a:pt x="612151" y="117407"/>
                  </a:lnTo>
                  <a:lnTo>
                    <a:pt x="614107" y="117881"/>
                  </a:lnTo>
                  <a:lnTo>
                    <a:pt x="618019" y="117881"/>
                  </a:lnTo>
                  <a:lnTo>
                    <a:pt x="619263" y="117703"/>
                  </a:lnTo>
                  <a:lnTo>
                    <a:pt x="620449" y="117348"/>
                  </a:lnTo>
                  <a:lnTo>
                    <a:pt x="621752" y="117110"/>
                  </a:lnTo>
                  <a:lnTo>
                    <a:pt x="622701" y="116873"/>
                  </a:lnTo>
                  <a:lnTo>
                    <a:pt x="623293" y="116636"/>
                  </a:lnTo>
                  <a:lnTo>
                    <a:pt x="623293" y="52451"/>
                  </a:lnTo>
                  <a:lnTo>
                    <a:pt x="620152" y="44864"/>
                  </a:lnTo>
                  <a:lnTo>
                    <a:pt x="619386" y="442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01254" y="13456698"/>
              <a:ext cx="724893" cy="2209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52054" y="13456697"/>
              <a:ext cx="623570" cy="119380"/>
            </a:xfrm>
            <a:custGeom>
              <a:avLst/>
              <a:gdLst/>
              <a:ahLst/>
              <a:cxnLst/>
              <a:rect l="l" t="t" r="r" b="b"/>
              <a:pathLst>
                <a:path w="623570" h="119380">
                  <a:moveTo>
                    <a:pt x="18965" y="52273"/>
                  </a:moveTo>
                  <a:lnTo>
                    <a:pt x="10193" y="52273"/>
                  </a:lnTo>
                  <a:lnTo>
                    <a:pt x="6637" y="53754"/>
                  </a:lnTo>
                  <a:lnTo>
                    <a:pt x="1303" y="59563"/>
                  </a:lnTo>
                  <a:lnTo>
                    <a:pt x="0" y="62941"/>
                  </a:lnTo>
                  <a:lnTo>
                    <a:pt x="0" y="70764"/>
                  </a:lnTo>
                  <a:lnTo>
                    <a:pt x="1303" y="74142"/>
                  </a:lnTo>
                  <a:lnTo>
                    <a:pt x="3911" y="76987"/>
                  </a:lnTo>
                  <a:lnTo>
                    <a:pt x="6637" y="79832"/>
                  </a:lnTo>
                  <a:lnTo>
                    <a:pt x="10193" y="81254"/>
                  </a:lnTo>
                  <a:lnTo>
                    <a:pt x="18965" y="81254"/>
                  </a:lnTo>
                  <a:lnTo>
                    <a:pt x="22462" y="79832"/>
                  </a:lnTo>
                  <a:lnTo>
                    <a:pt x="25069" y="76987"/>
                  </a:lnTo>
                  <a:lnTo>
                    <a:pt x="27796" y="74142"/>
                  </a:lnTo>
                  <a:lnTo>
                    <a:pt x="29159" y="70764"/>
                  </a:lnTo>
                  <a:lnTo>
                    <a:pt x="29159" y="62941"/>
                  </a:lnTo>
                  <a:lnTo>
                    <a:pt x="27796" y="59563"/>
                  </a:lnTo>
                  <a:lnTo>
                    <a:pt x="25069" y="56718"/>
                  </a:lnTo>
                  <a:lnTo>
                    <a:pt x="22462" y="53754"/>
                  </a:lnTo>
                  <a:lnTo>
                    <a:pt x="18965" y="52273"/>
                  </a:lnTo>
                  <a:close/>
                </a:path>
                <a:path w="623570" h="119380">
                  <a:moveTo>
                    <a:pt x="202813" y="8001"/>
                  </a:moveTo>
                  <a:lnTo>
                    <a:pt x="198427" y="8001"/>
                  </a:lnTo>
                  <a:lnTo>
                    <a:pt x="196471" y="8238"/>
                  </a:lnTo>
                  <a:lnTo>
                    <a:pt x="172290" y="57370"/>
                  </a:lnTo>
                  <a:lnTo>
                    <a:pt x="164704" y="78172"/>
                  </a:lnTo>
                  <a:lnTo>
                    <a:pt x="160135" y="90678"/>
                  </a:lnTo>
                  <a:lnTo>
                    <a:pt x="156525" y="101049"/>
                  </a:lnTo>
                  <a:lnTo>
                    <a:pt x="154629" y="106383"/>
                  </a:lnTo>
                  <a:lnTo>
                    <a:pt x="154214" y="107628"/>
                  </a:lnTo>
                  <a:lnTo>
                    <a:pt x="153858" y="108813"/>
                  </a:lnTo>
                  <a:lnTo>
                    <a:pt x="153503" y="109880"/>
                  </a:lnTo>
                  <a:lnTo>
                    <a:pt x="153325" y="110947"/>
                  </a:lnTo>
                  <a:lnTo>
                    <a:pt x="153325" y="114266"/>
                  </a:lnTo>
                  <a:lnTo>
                    <a:pt x="154036" y="115925"/>
                  </a:lnTo>
                  <a:lnTo>
                    <a:pt x="155459" y="116992"/>
                  </a:lnTo>
                  <a:lnTo>
                    <a:pt x="156999" y="117940"/>
                  </a:lnTo>
                  <a:lnTo>
                    <a:pt x="158718" y="118414"/>
                  </a:lnTo>
                  <a:lnTo>
                    <a:pt x="161919" y="118414"/>
                  </a:lnTo>
                  <a:lnTo>
                    <a:pt x="162985" y="118296"/>
                  </a:lnTo>
                  <a:lnTo>
                    <a:pt x="163815" y="118059"/>
                  </a:lnTo>
                  <a:lnTo>
                    <a:pt x="164763" y="117940"/>
                  </a:lnTo>
                  <a:lnTo>
                    <a:pt x="165652" y="117703"/>
                  </a:lnTo>
                  <a:lnTo>
                    <a:pt x="166482" y="117348"/>
                  </a:lnTo>
                  <a:lnTo>
                    <a:pt x="167075" y="115451"/>
                  </a:lnTo>
                  <a:lnTo>
                    <a:pt x="167905" y="113021"/>
                  </a:lnTo>
                  <a:lnTo>
                    <a:pt x="169033" y="109880"/>
                  </a:lnTo>
                  <a:lnTo>
                    <a:pt x="172349" y="100279"/>
                  </a:lnTo>
                  <a:lnTo>
                    <a:pt x="176380" y="88188"/>
                  </a:lnTo>
                  <a:lnTo>
                    <a:pt x="171460" y="88188"/>
                  </a:lnTo>
                  <a:lnTo>
                    <a:pt x="176083" y="76276"/>
                  </a:lnTo>
                  <a:lnTo>
                    <a:pt x="180431" y="76276"/>
                  </a:lnTo>
                  <a:lnTo>
                    <a:pt x="181536" y="73194"/>
                  </a:lnTo>
                  <a:lnTo>
                    <a:pt x="183906" y="66437"/>
                  </a:lnTo>
                  <a:lnTo>
                    <a:pt x="186396" y="59207"/>
                  </a:lnTo>
                  <a:lnTo>
                    <a:pt x="189003" y="51858"/>
                  </a:lnTo>
                  <a:lnTo>
                    <a:pt x="191493" y="44746"/>
                  </a:lnTo>
                  <a:lnTo>
                    <a:pt x="193863" y="37871"/>
                  </a:lnTo>
                  <a:lnTo>
                    <a:pt x="196353" y="30996"/>
                  </a:lnTo>
                  <a:lnTo>
                    <a:pt x="200264" y="20091"/>
                  </a:lnTo>
                  <a:lnTo>
                    <a:pt x="214539" y="20091"/>
                  </a:lnTo>
                  <a:lnTo>
                    <a:pt x="214310" y="19498"/>
                  </a:lnTo>
                  <a:lnTo>
                    <a:pt x="211466" y="12623"/>
                  </a:lnTo>
                  <a:lnTo>
                    <a:pt x="210873" y="10964"/>
                  </a:lnTo>
                  <a:lnTo>
                    <a:pt x="209450" y="9779"/>
                  </a:lnTo>
                  <a:lnTo>
                    <a:pt x="207198" y="9067"/>
                  </a:lnTo>
                  <a:lnTo>
                    <a:pt x="205065" y="8356"/>
                  </a:lnTo>
                  <a:lnTo>
                    <a:pt x="202813" y="8001"/>
                  </a:lnTo>
                  <a:close/>
                </a:path>
                <a:path w="623570" h="119380">
                  <a:moveTo>
                    <a:pt x="214539" y="20091"/>
                  </a:moveTo>
                  <a:lnTo>
                    <a:pt x="200975" y="20091"/>
                  </a:lnTo>
                  <a:lnTo>
                    <a:pt x="202398" y="24121"/>
                  </a:lnTo>
                  <a:lnTo>
                    <a:pt x="204176" y="29277"/>
                  </a:lnTo>
                  <a:lnTo>
                    <a:pt x="206309" y="35560"/>
                  </a:lnTo>
                  <a:lnTo>
                    <a:pt x="208561" y="41842"/>
                  </a:lnTo>
                  <a:lnTo>
                    <a:pt x="210932" y="48657"/>
                  </a:lnTo>
                  <a:lnTo>
                    <a:pt x="213512" y="56262"/>
                  </a:lnTo>
                  <a:lnTo>
                    <a:pt x="216029" y="63356"/>
                  </a:lnTo>
                  <a:lnTo>
                    <a:pt x="218518" y="70645"/>
                  </a:lnTo>
                  <a:lnTo>
                    <a:pt x="220974" y="78172"/>
                  </a:lnTo>
                  <a:lnTo>
                    <a:pt x="222311" y="82854"/>
                  </a:lnTo>
                  <a:lnTo>
                    <a:pt x="232090" y="111836"/>
                  </a:lnTo>
                  <a:lnTo>
                    <a:pt x="238017" y="118414"/>
                  </a:lnTo>
                  <a:lnTo>
                    <a:pt x="241929" y="118414"/>
                  </a:lnTo>
                  <a:lnTo>
                    <a:pt x="243410" y="118059"/>
                  </a:lnTo>
                  <a:lnTo>
                    <a:pt x="244714" y="117348"/>
                  </a:lnTo>
                  <a:lnTo>
                    <a:pt x="246137" y="116755"/>
                  </a:lnTo>
                  <a:lnTo>
                    <a:pt x="247263" y="115925"/>
                  </a:lnTo>
                  <a:lnTo>
                    <a:pt x="248092" y="114858"/>
                  </a:lnTo>
                  <a:lnTo>
                    <a:pt x="246248" y="109280"/>
                  </a:lnTo>
                  <a:lnTo>
                    <a:pt x="244270" y="103390"/>
                  </a:lnTo>
                  <a:lnTo>
                    <a:pt x="239077" y="88188"/>
                  </a:lnTo>
                  <a:lnTo>
                    <a:pt x="228534" y="88188"/>
                  </a:lnTo>
                  <a:lnTo>
                    <a:pt x="225689" y="76276"/>
                  </a:lnTo>
                  <a:lnTo>
                    <a:pt x="235027" y="76276"/>
                  </a:lnTo>
                  <a:lnTo>
                    <a:pt x="232946" y="70275"/>
                  </a:lnTo>
                  <a:lnTo>
                    <a:pt x="227908" y="56007"/>
                  </a:lnTo>
                  <a:lnTo>
                    <a:pt x="225512" y="49383"/>
                  </a:lnTo>
                  <a:lnTo>
                    <a:pt x="223023" y="42660"/>
                  </a:lnTo>
                  <a:lnTo>
                    <a:pt x="220533" y="36093"/>
                  </a:lnTo>
                  <a:lnTo>
                    <a:pt x="217333" y="27321"/>
                  </a:lnTo>
                  <a:lnTo>
                    <a:pt x="214539" y="20091"/>
                  </a:lnTo>
                  <a:close/>
                </a:path>
                <a:path w="623570" h="119380">
                  <a:moveTo>
                    <a:pt x="180431" y="76276"/>
                  </a:moveTo>
                  <a:lnTo>
                    <a:pt x="176083" y="76276"/>
                  </a:lnTo>
                  <a:lnTo>
                    <a:pt x="171460" y="88188"/>
                  </a:lnTo>
                  <a:lnTo>
                    <a:pt x="176380" y="88188"/>
                  </a:lnTo>
                  <a:lnTo>
                    <a:pt x="179284" y="79476"/>
                  </a:lnTo>
                  <a:lnTo>
                    <a:pt x="180431" y="76276"/>
                  </a:lnTo>
                  <a:close/>
                </a:path>
                <a:path w="623570" h="119380">
                  <a:moveTo>
                    <a:pt x="220364" y="76276"/>
                  </a:moveTo>
                  <a:lnTo>
                    <a:pt x="180431" y="76276"/>
                  </a:lnTo>
                  <a:lnTo>
                    <a:pt x="179284" y="79476"/>
                  </a:lnTo>
                  <a:lnTo>
                    <a:pt x="176380" y="88188"/>
                  </a:lnTo>
                  <a:lnTo>
                    <a:pt x="224111" y="88188"/>
                  </a:lnTo>
                  <a:lnTo>
                    <a:pt x="222311" y="82854"/>
                  </a:lnTo>
                  <a:lnTo>
                    <a:pt x="220889" y="77876"/>
                  </a:lnTo>
                  <a:lnTo>
                    <a:pt x="220364" y="76276"/>
                  </a:lnTo>
                  <a:close/>
                </a:path>
                <a:path w="623570" h="119380">
                  <a:moveTo>
                    <a:pt x="235027" y="76276"/>
                  </a:moveTo>
                  <a:lnTo>
                    <a:pt x="225689" y="76276"/>
                  </a:lnTo>
                  <a:lnTo>
                    <a:pt x="228534" y="88188"/>
                  </a:lnTo>
                  <a:lnTo>
                    <a:pt x="239077" y="88188"/>
                  </a:lnTo>
                  <a:lnTo>
                    <a:pt x="235027" y="76276"/>
                  </a:lnTo>
                  <a:close/>
                </a:path>
                <a:path w="623570" h="119380">
                  <a:moveTo>
                    <a:pt x="307255" y="32537"/>
                  </a:moveTo>
                  <a:lnTo>
                    <a:pt x="295283" y="32537"/>
                  </a:lnTo>
                  <a:lnTo>
                    <a:pt x="288527" y="34078"/>
                  </a:lnTo>
                  <a:lnTo>
                    <a:pt x="282363" y="37160"/>
                  </a:lnTo>
                  <a:lnTo>
                    <a:pt x="276200" y="40123"/>
                  </a:lnTo>
                  <a:lnTo>
                    <a:pt x="262272" y="76276"/>
                  </a:lnTo>
                  <a:lnTo>
                    <a:pt x="262272" y="86351"/>
                  </a:lnTo>
                  <a:lnTo>
                    <a:pt x="289594" y="117822"/>
                  </a:lnTo>
                  <a:lnTo>
                    <a:pt x="297121" y="119303"/>
                  </a:lnTo>
                  <a:lnTo>
                    <a:pt x="311345" y="119303"/>
                  </a:lnTo>
                  <a:lnTo>
                    <a:pt x="316382" y="118592"/>
                  </a:lnTo>
                  <a:lnTo>
                    <a:pt x="320768" y="117170"/>
                  </a:lnTo>
                  <a:lnTo>
                    <a:pt x="325154" y="115866"/>
                  </a:lnTo>
                  <a:lnTo>
                    <a:pt x="328532" y="114443"/>
                  </a:lnTo>
                  <a:lnTo>
                    <a:pt x="330903" y="112903"/>
                  </a:lnTo>
                  <a:lnTo>
                    <a:pt x="333036" y="111599"/>
                  </a:lnTo>
                  <a:lnTo>
                    <a:pt x="334577" y="110295"/>
                  </a:lnTo>
                  <a:lnTo>
                    <a:pt x="336592" y="107569"/>
                  </a:lnTo>
                  <a:lnTo>
                    <a:pt x="296824" y="107569"/>
                  </a:lnTo>
                  <a:lnTo>
                    <a:pt x="289890" y="105139"/>
                  </a:lnTo>
                  <a:lnTo>
                    <a:pt x="284675" y="100279"/>
                  </a:lnTo>
                  <a:lnTo>
                    <a:pt x="279459" y="95300"/>
                  </a:lnTo>
                  <a:lnTo>
                    <a:pt x="276851" y="87418"/>
                  </a:lnTo>
                  <a:lnTo>
                    <a:pt x="276851" y="68690"/>
                  </a:lnTo>
                  <a:lnTo>
                    <a:pt x="278096" y="62348"/>
                  </a:lnTo>
                  <a:lnTo>
                    <a:pt x="283074" y="52865"/>
                  </a:lnTo>
                  <a:lnTo>
                    <a:pt x="286393" y="49487"/>
                  </a:lnTo>
                  <a:lnTo>
                    <a:pt x="290542" y="47472"/>
                  </a:lnTo>
                  <a:lnTo>
                    <a:pt x="294691" y="45339"/>
                  </a:lnTo>
                  <a:lnTo>
                    <a:pt x="299195" y="44272"/>
                  </a:lnTo>
                  <a:lnTo>
                    <a:pt x="322902" y="44272"/>
                  </a:lnTo>
                  <a:lnTo>
                    <a:pt x="322902" y="37251"/>
                  </a:lnTo>
                  <a:lnTo>
                    <a:pt x="319938" y="35797"/>
                  </a:lnTo>
                  <a:lnTo>
                    <a:pt x="311641" y="33189"/>
                  </a:lnTo>
                  <a:lnTo>
                    <a:pt x="307255" y="32537"/>
                  </a:lnTo>
                  <a:close/>
                </a:path>
                <a:path w="623570" h="119380">
                  <a:moveTo>
                    <a:pt x="322902" y="49933"/>
                  </a:moveTo>
                  <a:lnTo>
                    <a:pt x="322902" y="102946"/>
                  </a:lnTo>
                  <a:lnTo>
                    <a:pt x="320768" y="104250"/>
                  </a:lnTo>
                  <a:lnTo>
                    <a:pt x="318338" y="105376"/>
                  </a:lnTo>
                  <a:lnTo>
                    <a:pt x="315612" y="106324"/>
                  </a:lnTo>
                  <a:lnTo>
                    <a:pt x="313004" y="107154"/>
                  </a:lnTo>
                  <a:lnTo>
                    <a:pt x="309626" y="107569"/>
                  </a:lnTo>
                  <a:lnTo>
                    <a:pt x="336592" y="107569"/>
                  </a:lnTo>
                  <a:lnTo>
                    <a:pt x="337126" y="105731"/>
                  </a:lnTo>
                  <a:lnTo>
                    <a:pt x="337126" y="52451"/>
                  </a:lnTo>
                  <a:lnTo>
                    <a:pt x="325569" y="52451"/>
                  </a:lnTo>
                  <a:lnTo>
                    <a:pt x="323317" y="50198"/>
                  </a:lnTo>
                  <a:lnTo>
                    <a:pt x="322902" y="49933"/>
                  </a:lnTo>
                  <a:close/>
                </a:path>
                <a:path w="623570" h="119380">
                  <a:moveTo>
                    <a:pt x="325569" y="46728"/>
                  </a:moveTo>
                  <a:lnTo>
                    <a:pt x="322902" y="46761"/>
                  </a:lnTo>
                  <a:lnTo>
                    <a:pt x="322902" y="49933"/>
                  </a:lnTo>
                  <a:lnTo>
                    <a:pt x="323317" y="50198"/>
                  </a:lnTo>
                  <a:lnTo>
                    <a:pt x="325569" y="52451"/>
                  </a:lnTo>
                  <a:lnTo>
                    <a:pt x="325569" y="46728"/>
                  </a:lnTo>
                  <a:close/>
                </a:path>
                <a:path w="623570" h="119380">
                  <a:moveTo>
                    <a:pt x="337126" y="46583"/>
                  </a:moveTo>
                  <a:lnTo>
                    <a:pt x="325569" y="46728"/>
                  </a:lnTo>
                  <a:lnTo>
                    <a:pt x="325569" y="52451"/>
                  </a:lnTo>
                  <a:lnTo>
                    <a:pt x="337126" y="52451"/>
                  </a:lnTo>
                  <a:lnTo>
                    <a:pt x="337126" y="46583"/>
                  </a:lnTo>
                  <a:close/>
                </a:path>
                <a:path w="623570" h="119380">
                  <a:moveTo>
                    <a:pt x="322902" y="44272"/>
                  </a:moveTo>
                  <a:lnTo>
                    <a:pt x="308915" y="44272"/>
                  </a:lnTo>
                  <a:lnTo>
                    <a:pt x="313123" y="45101"/>
                  </a:lnTo>
                  <a:lnTo>
                    <a:pt x="316679" y="46761"/>
                  </a:lnTo>
                  <a:lnTo>
                    <a:pt x="320353" y="48302"/>
                  </a:lnTo>
                  <a:lnTo>
                    <a:pt x="322902" y="49933"/>
                  </a:lnTo>
                  <a:lnTo>
                    <a:pt x="322902" y="44272"/>
                  </a:lnTo>
                  <a:close/>
                </a:path>
                <a:path w="623570" h="119380">
                  <a:moveTo>
                    <a:pt x="325569" y="43172"/>
                  </a:moveTo>
                  <a:lnTo>
                    <a:pt x="322902" y="43205"/>
                  </a:lnTo>
                  <a:lnTo>
                    <a:pt x="322902" y="46761"/>
                  </a:lnTo>
                  <a:lnTo>
                    <a:pt x="325569" y="46728"/>
                  </a:lnTo>
                  <a:lnTo>
                    <a:pt x="325569" y="43172"/>
                  </a:lnTo>
                  <a:close/>
                </a:path>
                <a:path w="623570" h="119380">
                  <a:moveTo>
                    <a:pt x="337126" y="43027"/>
                  </a:moveTo>
                  <a:lnTo>
                    <a:pt x="325569" y="43172"/>
                  </a:lnTo>
                  <a:lnTo>
                    <a:pt x="325569" y="46728"/>
                  </a:lnTo>
                  <a:lnTo>
                    <a:pt x="337126" y="46583"/>
                  </a:lnTo>
                  <a:lnTo>
                    <a:pt x="337126" y="43027"/>
                  </a:lnTo>
                  <a:close/>
                </a:path>
                <a:path w="623570" h="119380">
                  <a:moveTo>
                    <a:pt x="322902" y="37251"/>
                  </a:moveTo>
                  <a:lnTo>
                    <a:pt x="322902" y="43205"/>
                  </a:lnTo>
                  <a:lnTo>
                    <a:pt x="325569" y="43172"/>
                  </a:lnTo>
                  <a:lnTo>
                    <a:pt x="325569" y="39293"/>
                  </a:lnTo>
                  <a:lnTo>
                    <a:pt x="323198" y="37397"/>
                  </a:lnTo>
                  <a:lnTo>
                    <a:pt x="322902" y="37251"/>
                  </a:lnTo>
                  <a:close/>
                </a:path>
                <a:path w="623570" h="119380">
                  <a:moveTo>
                    <a:pt x="332088" y="533"/>
                  </a:moveTo>
                  <a:lnTo>
                    <a:pt x="328176" y="533"/>
                  </a:lnTo>
                  <a:lnTo>
                    <a:pt x="326873" y="711"/>
                  </a:lnTo>
                  <a:lnTo>
                    <a:pt x="325569" y="1066"/>
                  </a:lnTo>
                  <a:lnTo>
                    <a:pt x="324383" y="1303"/>
                  </a:lnTo>
                  <a:lnTo>
                    <a:pt x="323494" y="1540"/>
                  </a:lnTo>
                  <a:lnTo>
                    <a:pt x="322902" y="1778"/>
                  </a:lnTo>
                  <a:lnTo>
                    <a:pt x="322902" y="37251"/>
                  </a:lnTo>
                  <a:lnTo>
                    <a:pt x="323198" y="37397"/>
                  </a:lnTo>
                  <a:lnTo>
                    <a:pt x="325569" y="39293"/>
                  </a:lnTo>
                  <a:lnTo>
                    <a:pt x="325569" y="43172"/>
                  </a:lnTo>
                  <a:lnTo>
                    <a:pt x="337126" y="43027"/>
                  </a:lnTo>
                  <a:lnTo>
                    <a:pt x="337126" y="4682"/>
                  </a:lnTo>
                  <a:lnTo>
                    <a:pt x="336474" y="3081"/>
                  </a:lnTo>
                  <a:lnTo>
                    <a:pt x="335170" y="2133"/>
                  </a:lnTo>
                  <a:lnTo>
                    <a:pt x="333984" y="1066"/>
                  </a:lnTo>
                  <a:lnTo>
                    <a:pt x="332088" y="533"/>
                  </a:lnTo>
                  <a:close/>
                </a:path>
                <a:path w="623570" h="119380">
                  <a:moveTo>
                    <a:pt x="403956" y="32537"/>
                  </a:moveTo>
                  <a:lnTo>
                    <a:pt x="392933" y="32537"/>
                  </a:lnTo>
                  <a:lnTo>
                    <a:pt x="387954" y="33307"/>
                  </a:lnTo>
                  <a:lnTo>
                    <a:pt x="382976" y="34848"/>
                  </a:lnTo>
                  <a:lnTo>
                    <a:pt x="378116" y="36271"/>
                  </a:lnTo>
                  <a:lnTo>
                    <a:pt x="364129" y="113732"/>
                  </a:lnTo>
                  <a:lnTo>
                    <a:pt x="364781" y="115392"/>
                  </a:lnTo>
                  <a:lnTo>
                    <a:pt x="366085" y="116459"/>
                  </a:lnTo>
                  <a:lnTo>
                    <a:pt x="367389" y="117407"/>
                  </a:lnTo>
                  <a:lnTo>
                    <a:pt x="369285" y="117881"/>
                  </a:lnTo>
                  <a:lnTo>
                    <a:pt x="373197" y="117881"/>
                  </a:lnTo>
                  <a:lnTo>
                    <a:pt x="374501" y="117703"/>
                  </a:lnTo>
                  <a:lnTo>
                    <a:pt x="375686" y="117348"/>
                  </a:lnTo>
                  <a:lnTo>
                    <a:pt x="376871" y="117110"/>
                  </a:lnTo>
                  <a:lnTo>
                    <a:pt x="377760" y="116873"/>
                  </a:lnTo>
                  <a:lnTo>
                    <a:pt x="378353" y="116636"/>
                  </a:lnTo>
                  <a:lnTo>
                    <a:pt x="378353" y="50139"/>
                  </a:lnTo>
                  <a:lnTo>
                    <a:pt x="380724" y="48598"/>
                  </a:lnTo>
                  <a:lnTo>
                    <a:pt x="383628" y="47235"/>
                  </a:lnTo>
                  <a:lnTo>
                    <a:pt x="390503" y="44864"/>
                  </a:lnTo>
                  <a:lnTo>
                    <a:pt x="394059" y="44272"/>
                  </a:lnTo>
                  <a:lnTo>
                    <a:pt x="422110" y="44272"/>
                  </a:lnTo>
                  <a:lnTo>
                    <a:pt x="421914" y="43916"/>
                  </a:lnTo>
                  <a:lnTo>
                    <a:pt x="423711" y="42119"/>
                  </a:lnTo>
                  <a:lnTo>
                    <a:pt x="421973" y="39649"/>
                  </a:lnTo>
                  <a:lnTo>
                    <a:pt x="418536" y="37160"/>
                  </a:lnTo>
                  <a:lnTo>
                    <a:pt x="413913" y="35382"/>
                  </a:lnTo>
                  <a:lnTo>
                    <a:pt x="409290" y="33485"/>
                  </a:lnTo>
                  <a:lnTo>
                    <a:pt x="403956" y="32537"/>
                  </a:lnTo>
                  <a:close/>
                </a:path>
                <a:path w="623570" h="119380">
                  <a:moveTo>
                    <a:pt x="422110" y="44272"/>
                  </a:moveTo>
                  <a:lnTo>
                    <a:pt x="403304" y="44272"/>
                  </a:lnTo>
                  <a:lnTo>
                    <a:pt x="407749" y="45635"/>
                  </a:lnTo>
                  <a:lnTo>
                    <a:pt x="411367" y="48598"/>
                  </a:lnTo>
                  <a:lnTo>
                    <a:pt x="414506" y="51087"/>
                  </a:lnTo>
                  <a:lnTo>
                    <a:pt x="416224" y="55355"/>
                  </a:lnTo>
                  <a:lnTo>
                    <a:pt x="416224" y="113732"/>
                  </a:lnTo>
                  <a:lnTo>
                    <a:pt x="416817" y="115392"/>
                  </a:lnTo>
                  <a:lnTo>
                    <a:pt x="418002" y="116459"/>
                  </a:lnTo>
                  <a:lnTo>
                    <a:pt x="419306" y="117407"/>
                  </a:lnTo>
                  <a:lnTo>
                    <a:pt x="421262" y="117881"/>
                  </a:lnTo>
                  <a:lnTo>
                    <a:pt x="425174" y="117881"/>
                  </a:lnTo>
                  <a:lnTo>
                    <a:pt x="426418" y="117703"/>
                  </a:lnTo>
                  <a:lnTo>
                    <a:pt x="427604" y="117348"/>
                  </a:lnTo>
                  <a:lnTo>
                    <a:pt x="428907" y="117110"/>
                  </a:lnTo>
                  <a:lnTo>
                    <a:pt x="429856" y="116873"/>
                  </a:lnTo>
                  <a:lnTo>
                    <a:pt x="430448" y="116636"/>
                  </a:lnTo>
                  <a:lnTo>
                    <a:pt x="430448" y="57370"/>
                  </a:lnTo>
                  <a:lnTo>
                    <a:pt x="430152" y="54880"/>
                  </a:lnTo>
                  <a:lnTo>
                    <a:pt x="429981" y="54229"/>
                  </a:lnTo>
                  <a:lnTo>
                    <a:pt x="427604" y="54229"/>
                  </a:lnTo>
                  <a:lnTo>
                    <a:pt x="422110" y="44272"/>
                  </a:lnTo>
                  <a:close/>
                </a:path>
                <a:path w="623570" h="119380">
                  <a:moveTo>
                    <a:pt x="478297" y="44272"/>
                  </a:moveTo>
                  <a:lnTo>
                    <a:pt x="455578" y="44272"/>
                  </a:lnTo>
                  <a:lnTo>
                    <a:pt x="460022" y="45635"/>
                  </a:lnTo>
                  <a:lnTo>
                    <a:pt x="466660" y="51087"/>
                  </a:lnTo>
                  <a:lnTo>
                    <a:pt x="468320" y="55355"/>
                  </a:lnTo>
                  <a:lnTo>
                    <a:pt x="468320" y="113732"/>
                  </a:lnTo>
                  <a:lnTo>
                    <a:pt x="468912" y="115392"/>
                  </a:lnTo>
                  <a:lnTo>
                    <a:pt x="470098" y="116459"/>
                  </a:lnTo>
                  <a:lnTo>
                    <a:pt x="471402" y="117407"/>
                  </a:lnTo>
                  <a:lnTo>
                    <a:pt x="473357" y="117881"/>
                  </a:lnTo>
                  <a:lnTo>
                    <a:pt x="477269" y="117881"/>
                  </a:lnTo>
                  <a:lnTo>
                    <a:pt x="478514" y="117703"/>
                  </a:lnTo>
                  <a:lnTo>
                    <a:pt x="479699" y="117348"/>
                  </a:lnTo>
                  <a:lnTo>
                    <a:pt x="481003" y="117110"/>
                  </a:lnTo>
                  <a:lnTo>
                    <a:pt x="481951" y="116873"/>
                  </a:lnTo>
                  <a:lnTo>
                    <a:pt x="482544" y="116636"/>
                  </a:lnTo>
                  <a:lnTo>
                    <a:pt x="482544" y="54169"/>
                  </a:lnTo>
                  <a:lnTo>
                    <a:pt x="481240" y="48954"/>
                  </a:lnTo>
                  <a:lnTo>
                    <a:pt x="478297" y="44272"/>
                  </a:lnTo>
                  <a:close/>
                </a:path>
                <a:path w="623570" h="119380">
                  <a:moveTo>
                    <a:pt x="423711" y="42119"/>
                  </a:moveTo>
                  <a:lnTo>
                    <a:pt x="421914" y="43916"/>
                  </a:lnTo>
                  <a:lnTo>
                    <a:pt x="427604" y="54229"/>
                  </a:lnTo>
                  <a:lnTo>
                    <a:pt x="429470" y="52290"/>
                  </a:lnTo>
                  <a:lnTo>
                    <a:pt x="428967" y="50376"/>
                  </a:lnTo>
                  <a:lnTo>
                    <a:pt x="428279" y="48598"/>
                  </a:lnTo>
                  <a:lnTo>
                    <a:pt x="427337" y="46939"/>
                  </a:lnTo>
                  <a:lnTo>
                    <a:pt x="426952" y="46168"/>
                  </a:lnTo>
                  <a:lnTo>
                    <a:pt x="426478" y="45398"/>
                  </a:lnTo>
                  <a:lnTo>
                    <a:pt x="425529" y="44212"/>
                  </a:lnTo>
                  <a:lnTo>
                    <a:pt x="424937" y="43561"/>
                  </a:lnTo>
                  <a:lnTo>
                    <a:pt x="424225" y="42849"/>
                  </a:lnTo>
                  <a:lnTo>
                    <a:pt x="423711" y="42119"/>
                  </a:lnTo>
                  <a:close/>
                </a:path>
                <a:path w="623570" h="119380">
                  <a:moveTo>
                    <a:pt x="429470" y="52290"/>
                  </a:moveTo>
                  <a:lnTo>
                    <a:pt x="427604" y="54229"/>
                  </a:lnTo>
                  <a:lnTo>
                    <a:pt x="429981" y="54229"/>
                  </a:lnTo>
                  <a:lnTo>
                    <a:pt x="429470" y="52290"/>
                  </a:lnTo>
                  <a:close/>
                </a:path>
                <a:path w="623570" h="119380">
                  <a:moveTo>
                    <a:pt x="457474" y="32537"/>
                  </a:moveTo>
                  <a:lnTo>
                    <a:pt x="444672" y="32537"/>
                  </a:lnTo>
                  <a:lnTo>
                    <a:pt x="438983" y="33663"/>
                  </a:lnTo>
                  <a:lnTo>
                    <a:pt x="429026" y="38167"/>
                  </a:lnTo>
                  <a:lnTo>
                    <a:pt x="424996" y="40834"/>
                  </a:lnTo>
                  <a:lnTo>
                    <a:pt x="423711" y="42119"/>
                  </a:lnTo>
                  <a:lnTo>
                    <a:pt x="424225" y="42849"/>
                  </a:lnTo>
                  <a:lnTo>
                    <a:pt x="424937" y="43561"/>
                  </a:lnTo>
                  <a:lnTo>
                    <a:pt x="425577" y="44272"/>
                  </a:lnTo>
                  <a:lnTo>
                    <a:pt x="426478" y="45398"/>
                  </a:lnTo>
                  <a:lnTo>
                    <a:pt x="426952" y="46168"/>
                  </a:lnTo>
                  <a:lnTo>
                    <a:pt x="427495" y="47235"/>
                  </a:lnTo>
                  <a:lnTo>
                    <a:pt x="428279" y="48598"/>
                  </a:lnTo>
                  <a:lnTo>
                    <a:pt x="428967" y="50376"/>
                  </a:lnTo>
                  <a:lnTo>
                    <a:pt x="429470" y="52290"/>
                  </a:lnTo>
                  <a:lnTo>
                    <a:pt x="430685" y="51028"/>
                  </a:lnTo>
                  <a:lnTo>
                    <a:pt x="434123" y="48598"/>
                  </a:lnTo>
                  <a:lnTo>
                    <a:pt x="437916" y="46939"/>
                  </a:lnTo>
                  <a:lnTo>
                    <a:pt x="441828" y="45161"/>
                  </a:lnTo>
                  <a:lnTo>
                    <a:pt x="445858" y="44272"/>
                  </a:lnTo>
                  <a:lnTo>
                    <a:pt x="478297" y="44272"/>
                  </a:lnTo>
                  <a:lnTo>
                    <a:pt x="476025" y="40656"/>
                  </a:lnTo>
                  <a:lnTo>
                    <a:pt x="472350" y="37575"/>
                  </a:lnTo>
                  <a:lnTo>
                    <a:pt x="467609" y="35560"/>
                  </a:lnTo>
                  <a:lnTo>
                    <a:pt x="462986" y="33544"/>
                  </a:lnTo>
                  <a:lnTo>
                    <a:pt x="457474" y="32537"/>
                  </a:lnTo>
                  <a:close/>
                </a:path>
                <a:path w="623570" h="119380">
                  <a:moveTo>
                    <a:pt x="520013" y="0"/>
                  </a:moveTo>
                  <a:lnTo>
                    <a:pt x="514679" y="0"/>
                  </a:lnTo>
                  <a:lnTo>
                    <a:pt x="512486" y="889"/>
                  </a:lnTo>
                  <a:lnTo>
                    <a:pt x="510708" y="2667"/>
                  </a:lnTo>
                  <a:lnTo>
                    <a:pt x="508930" y="4326"/>
                  </a:lnTo>
                  <a:lnTo>
                    <a:pt x="508041" y="6400"/>
                  </a:lnTo>
                  <a:lnTo>
                    <a:pt x="508041" y="11379"/>
                  </a:lnTo>
                  <a:lnTo>
                    <a:pt x="508930" y="13512"/>
                  </a:lnTo>
                  <a:lnTo>
                    <a:pt x="510708" y="15290"/>
                  </a:lnTo>
                  <a:lnTo>
                    <a:pt x="512486" y="16950"/>
                  </a:lnTo>
                  <a:lnTo>
                    <a:pt x="514679" y="17780"/>
                  </a:lnTo>
                  <a:lnTo>
                    <a:pt x="520013" y="17780"/>
                  </a:lnTo>
                  <a:lnTo>
                    <a:pt x="522206" y="16950"/>
                  </a:lnTo>
                  <a:lnTo>
                    <a:pt x="523866" y="15290"/>
                  </a:lnTo>
                  <a:lnTo>
                    <a:pt x="525525" y="13512"/>
                  </a:lnTo>
                  <a:lnTo>
                    <a:pt x="526355" y="11379"/>
                  </a:lnTo>
                  <a:lnTo>
                    <a:pt x="526355" y="6400"/>
                  </a:lnTo>
                  <a:lnTo>
                    <a:pt x="525525" y="4326"/>
                  </a:lnTo>
                  <a:lnTo>
                    <a:pt x="523866" y="2667"/>
                  </a:lnTo>
                  <a:lnTo>
                    <a:pt x="522206" y="889"/>
                  </a:lnTo>
                  <a:lnTo>
                    <a:pt x="520013" y="0"/>
                  </a:lnTo>
                  <a:close/>
                </a:path>
                <a:path w="623570" h="119380">
                  <a:moveTo>
                    <a:pt x="519421" y="33959"/>
                  </a:moveTo>
                  <a:lnTo>
                    <a:pt x="515509" y="33959"/>
                  </a:lnTo>
                  <a:lnTo>
                    <a:pt x="514146" y="34137"/>
                  </a:lnTo>
                  <a:lnTo>
                    <a:pt x="512842" y="34493"/>
                  </a:lnTo>
                  <a:lnTo>
                    <a:pt x="511657" y="34730"/>
                  </a:lnTo>
                  <a:lnTo>
                    <a:pt x="510768" y="34967"/>
                  </a:lnTo>
                  <a:lnTo>
                    <a:pt x="510175" y="35204"/>
                  </a:lnTo>
                  <a:lnTo>
                    <a:pt x="510175" y="113732"/>
                  </a:lnTo>
                  <a:lnTo>
                    <a:pt x="510827" y="115392"/>
                  </a:lnTo>
                  <a:lnTo>
                    <a:pt x="512131" y="116459"/>
                  </a:lnTo>
                  <a:lnTo>
                    <a:pt x="513435" y="117407"/>
                  </a:lnTo>
                  <a:lnTo>
                    <a:pt x="515331" y="117881"/>
                  </a:lnTo>
                  <a:lnTo>
                    <a:pt x="519243" y="117881"/>
                  </a:lnTo>
                  <a:lnTo>
                    <a:pt x="520547" y="117703"/>
                  </a:lnTo>
                  <a:lnTo>
                    <a:pt x="521732" y="117348"/>
                  </a:lnTo>
                  <a:lnTo>
                    <a:pt x="522917" y="117110"/>
                  </a:lnTo>
                  <a:lnTo>
                    <a:pt x="523806" y="116873"/>
                  </a:lnTo>
                  <a:lnTo>
                    <a:pt x="524399" y="116636"/>
                  </a:lnTo>
                  <a:lnTo>
                    <a:pt x="524399" y="38167"/>
                  </a:lnTo>
                  <a:lnTo>
                    <a:pt x="523747" y="36508"/>
                  </a:lnTo>
                  <a:lnTo>
                    <a:pt x="522443" y="35560"/>
                  </a:lnTo>
                  <a:lnTo>
                    <a:pt x="521258" y="34493"/>
                  </a:lnTo>
                  <a:lnTo>
                    <a:pt x="519421" y="33959"/>
                  </a:lnTo>
                  <a:close/>
                </a:path>
                <a:path w="623570" h="119380">
                  <a:moveTo>
                    <a:pt x="588445" y="32537"/>
                  </a:moveTo>
                  <a:lnTo>
                    <a:pt x="582044" y="32537"/>
                  </a:lnTo>
                  <a:lnTo>
                    <a:pt x="576295" y="33367"/>
                  </a:lnTo>
                  <a:lnTo>
                    <a:pt x="571198" y="35026"/>
                  </a:lnTo>
                  <a:lnTo>
                    <a:pt x="566101" y="36567"/>
                  </a:lnTo>
                  <a:lnTo>
                    <a:pt x="552173" y="48361"/>
                  </a:lnTo>
                  <a:lnTo>
                    <a:pt x="552173" y="113732"/>
                  </a:lnTo>
                  <a:lnTo>
                    <a:pt x="552825" y="115392"/>
                  </a:lnTo>
                  <a:lnTo>
                    <a:pt x="554129" y="116459"/>
                  </a:lnTo>
                  <a:lnTo>
                    <a:pt x="555433" y="117407"/>
                  </a:lnTo>
                  <a:lnTo>
                    <a:pt x="557330" y="117881"/>
                  </a:lnTo>
                  <a:lnTo>
                    <a:pt x="561241" y="117881"/>
                  </a:lnTo>
                  <a:lnTo>
                    <a:pt x="562545" y="117703"/>
                  </a:lnTo>
                  <a:lnTo>
                    <a:pt x="563730" y="117348"/>
                  </a:lnTo>
                  <a:lnTo>
                    <a:pt x="564916" y="117110"/>
                  </a:lnTo>
                  <a:lnTo>
                    <a:pt x="565805" y="116873"/>
                  </a:lnTo>
                  <a:lnTo>
                    <a:pt x="566397" y="116636"/>
                  </a:lnTo>
                  <a:lnTo>
                    <a:pt x="566397" y="50139"/>
                  </a:lnTo>
                  <a:lnTo>
                    <a:pt x="569005" y="48598"/>
                  </a:lnTo>
                  <a:lnTo>
                    <a:pt x="572146" y="47235"/>
                  </a:lnTo>
                  <a:lnTo>
                    <a:pt x="579495" y="44864"/>
                  </a:lnTo>
                  <a:lnTo>
                    <a:pt x="583703" y="44272"/>
                  </a:lnTo>
                  <a:lnTo>
                    <a:pt x="619386" y="44272"/>
                  </a:lnTo>
                  <a:lnTo>
                    <a:pt x="613870" y="40005"/>
                  </a:lnTo>
                  <a:lnTo>
                    <a:pt x="608814" y="36737"/>
                  </a:lnTo>
                  <a:lnTo>
                    <a:pt x="602891" y="34404"/>
                  </a:lnTo>
                  <a:lnTo>
                    <a:pt x="596101" y="33004"/>
                  </a:lnTo>
                  <a:lnTo>
                    <a:pt x="588445" y="32537"/>
                  </a:lnTo>
                  <a:close/>
                </a:path>
                <a:path w="623570" h="119380">
                  <a:moveTo>
                    <a:pt x="619386" y="44272"/>
                  </a:moveTo>
                  <a:lnTo>
                    <a:pt x="594727" y="44272"/>
                  </a:lnTo>
                  <a:lnTo>
                    <a:pt x="599705" y="45813"/>
                  </a:lnTo>
                  <a:lnTo>
                    <a:pt x="603380" y="48895"/>
                  </a:lnTo>
                  <a:lnTo>
                    <a:pt x="607173" y="51976"/>
                  </a:lnTo>
                  <a:lnTo>
                    <a:pt x="609069" y="56836"/>
                  </a:lnTo>
                  <a:lnTo>
                    <a:pt x="609069" y="113732"/>
                  </a:lnTo>
                  <a:lnTo>
                    <a:pt x="609662" y="115392"/>
                  </a:lnTo>
                  <a:lnTo>
                    <a:pt x="610847" y="116459"/>
                  </a:lnTo>
                  <a:lnTo>
                    <a:pt x="612151" y="117407"/>
                  </a:lnTo>
                  <a:lnTo>
                    <a:pt x="614107" y="117881"/>
                  </a:lnTo>
                  <a:lnTo>
                    <a:pt x="618019" y="117881"/>
                  </a:lnTo>
                  <a:lnTo>
                    <a:pt x="619263" y="117703"/>
                  </a:lnTo>
                  <a:lnTo>
                    <a:pt x="620449" y="117348"/>
                  </a:lnTo>
                  <a:lnTo>
                    <a:pt x="621752" y="117110"/>
                  </a:lnTo>
                  <a:lnTo>
                    <a:pt x="622701" y="116873"/>
                  </a:lnTo>
                  <a:lnTo>
                    <a:pt x="623293" y="116636"/>
                  </a:lnTo>
                  <a:lnTo>
                    <a:pt x="623293" y="52451"/>
                  </a:lnTo>
                  <a:lnTo>
                    <a:pt x="620152" y="44864"/>
                  </a:lnTo>
                  <a:lnTo>
                    <a:pt x="619386" y="442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4192383" y="13859941"/>
            <a:ext cx="857885" cy="247650"/>
            <a:chOff x="4192383" y="13859941"/>
            <a:chExt cx="857885" cy="247650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2383" y="13859941"/>
              <a:ext cx="857762" cy="2475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43183" y="13859941"/>
              <a:ext cx="756161" cy="14597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2383" y="13859941"/>
              <a:ext cx="857762" cy="24757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43183" y="13859941"/>
              <a:ext cx="756161" cy="14597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4200154" y="14208607"/>
            <a:ext cx="1149350" cy="254635"/>
            <a:chOff x="4200154" y="14208607"/>
            <a:chExt cx="1149350" cy="254635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154" y="14208607"/>
              <a:ext cx="1149206" cy="25450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50954" y="14208607"/>
              <a:ext cx="1047606" cy="1529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154" y="14208607"/>
              <a:ext cx="1149206" cy="25450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50954" y="14208607"/>
              <a:ext cx="1047606" cy="152908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083380" y="13456697"/>
            <a:ext cx="1551305" cy="220979"/>
            <a:chOff x="1083380" y="13456697"/>
            <a:chExt cx="1551305" cy="220979"/>
          </a:xfrm>
        </p:grpSpPr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3380" y="13456698"/>
              <a:ext cx="1551038" cy="2209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4180" y="13456697"/>
              <a:ext cx="1449438" cy="1193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3380" y="13456698"/>
              <a:ext cx="1551038" cy="22090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4180" y="13456697"/>
              <a:ext cx="1449438" cy="119303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061863" y="13853540"/>
            <a:ext cx="1270635" cy="254000"/>
            <a:chOff x="1061863" y="13853540"/>
            <a:chExt cx="1270635" cy="254000"/>
          </a:xfrm>
        </p:grpSpPr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1863" y="13853540"/>
              <a:ext cx="1270368" cy="25397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2663" y="13853540"/>
              <a:ext cx="1168769" cy="15237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1863" y="13853540"/>
              <a:ext cx="1270368" cy="25397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2663" y="13853540"/>
              <a:ext cx="1168769" cy="152374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026320" y="14234007"/>
            <a:ext cx="2013585" cy="254635"/>
            <a:chOff x="1026320" y="14234007"/>
            <a:chExt cx="2013585" cy="254635"/>
          </a:xfrm>
        </p:grpSpPr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6320" y="14234007"/>
              <a:ext cx="2013075" cy="2545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7120" y="14234007"/>
              <a:ext cx="1911475" cy="1529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6320" y="14234007"/>
              <a:ext cx="2013075" cy="2545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7120" y="14234007"/>
              <a:ext cx="1911475" cy="152908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1013209" y="14627707"/>
            <a:ext cx="1677670" cy="253365"/>
            <a:chOff x="1013209" y="14627707"/>
            <a:chExt cx="1677670" cy="253365"/>
          </a:xfrm>
        </p:grpSpPr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3209" y="14627707"/>
              <a:ext cx="1677161" cy="25326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4009" y="14627707"/>
              <a:ext cx="1575561" cy="15166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3209" y="14627707"/>
              <a:ext cx="1677161" cy="25326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4009" y="14627707"/>
              <a:ext cx="1575561" cy="151663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4154671" y="12826306"/>
            <a:ext cx="1270000" cy="443230"/>
            <a:chOff x="4154671" y="12826306"/>
            <a:chExt cx="1270000" cy="443230"/>
          </a:xfrm>
        </p:grpSpPr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54671" y="12826306"/>
              <a:ext cx="1269786" cy="44291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05471" y="12826306"/>
              <a:ext cx="1168186" cy="341316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5842000" y="12839700"/>
            <a:ext cx="152400" cy="1689100"/>
            <a:chOff x="5842000" y="12839700"/>
            <a:chExt cx="152400" cy="1689100"/>
          </a:xfrm>
        </p:grpSpPr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42000" y="12839700"/>
              <a:ext cx="152400" cy="16891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892800" y="12839700"/>
              <a:ext cx="50800" cy="1587500"/>
            </a:xfrm>
            <a:custGeom>
              <a:avLst/>
              <a:gdLst/>
              <a:ahLst/>
              <a:cxnLst/>
              <a:rect l="l" t="t" r="r" b="b"/>
              <a:pathLst>
                <a:path w="50800" h="1587500">
                  <a:moveTo>
                    <a:pt x="25400" y="0"/>
                  </a:moveTo>
                  <a:lnTo>
                    <a:pt x="15513" y="1996"/>
                  </a:lnTo>
                  <a:lnTo>
                    <a:pt x="7439" y="7439"/>
                  </a:lnTo>
                  <a:lnTo>
                    <a:pt x="1996" y="15513"/>
                  </a:lnTo>
                  <a:lnTo>
                    <a:pt x="0" y="25400"/>
                  </a:lnTo>
                  <a:lnTo>
                    <a:pt x="0" y="1562100"/>
                  </a:lnTo>
                  <a:lnTo>
                    <a:pt x="1996" y="1571986"/>
                  </a:lnTo>
                  <a:lnTo>
                    <a:pt x="7439" y="1580060"/>
                  </a:lnTo>
                  <a:lnTo>
                    <a:pt x="15513" y="1585503"/>
                  </a:lnTo>
                  <a:lnTo>
                    <a:pt x="25400" y="1587500"/>
                  </a:lnTo>
                  <a:lnTo>
                    <a:pt x="35286" y="1585503"/>
                  </a:lnTo>
                  <a:lnTo>
                    <a:pt x="43360" y="1580060"/>
                  </a:lnTo>
                  <a:lnTo>
                    <a:pt x="48803" y="1571986"/>
                  </a:lnTo>
                  <a:lnTo>
                    <a:pt x="50800" y="1562100"/>
                  </a:lnTo>
                  <a:lnTo>
                    <a:pt x="50800" y="25400"/>
                  </a:lnTo>
                  <a:lnTo>
                    <a:pt x="48803" y="15513"/>
                  </a:lnTo>
                  <a:lnTo>
                    <a:pt x="43360" y="7439"/>
                  </a:lnTo>
                  <a:lnTo>
                    <a:pt x="35286" y="1996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5" name="object 5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197600" y="12788900"/>
            <a:ext cx="1193800" cy="1181100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7471004" y="14399259"/>
            <a:ext cx="1865630" cy="248285"/>
            <a:chOff x="7471004" y="14399259"/>
            <a:chExt cx="1865630" cy="248285"/>
          </a:xfrm>
        </p:grpSpPr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71004" y="14399259"/>
              <a:ext cx="1865444" cy="24790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21804" y="14399259"/>
              <a:ext cx="1763844" cy="146303"/>
            </a:xfrm>
            <a:prstGeom prst="rect">
              <a:avLst/>
            </a:prstGeom>
          </p:spPr>
        </p:pic>
      </p:grpSp>
      <p:pic>
        <p:nvPicPr>
          <p:cNvPr id="59" name="object 5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173951" y="2358736"/>
            <a:ext cx="4678159" cy="1186584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41109" y="5185559"/>
            <a:ext cx="4814014" cy="1344260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7595463" y="12775692"/>
            <a:ext cx="2146935" cy="688975"/>
            <a:chOff x="7595463" y="12775692"/>
            <a:chExt cx="2146935" cy="688975"/>
          </a:xfrm>
        </p:grpSpPr>
        <p:pic>
          <p:nvPicPr>
            <p:cNvPr id="62" name="object 6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595463" y="12775692"/>
              <a:ext cx="2146619" cy="68844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646263" y="12775692"/>
              <a:ext cx="2045018" cy="586841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619439" y="2246311"/>
            <a:ext cx="3974465" cy="2590800"/>
            <a:chOff x="619439" y="2246311"/>
            <a:chExt cx="3974465" cy="2590800"/>
          </a:xfrm>
        </p:grpSpPr>
        <p:pic>
          <p:nvPicPr>
            <p:cNvPr id="65" name="object 6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19439" y="2246311"/>
              <a:ext cx="3974224" cy="259079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82939" y="2271711"/>
              <a:ext cx="3720465" cy="2336800"/>
            </a:xfrm>
            <a:custGeom>
              <a:avLst/>
              <a:gdLst/>
              <a:ahLst/>
              <a:cxnLst/>
              <a:rect l="l" t="t" r="r" b="b"/>
              <a:pathLst>
                <a:path w="3720465" h="2336800">
                  <a:moveTo>
                    <a:pt x="3466224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3999"/>
                  </a:lnTo>
                  <a:lnTo>
                    <a:pt x="0" y="2082794"/>
                  </a:lnTo>
                  <a:lnTo>
                    <a:pt x="4092" y="2128451"/>
                  </a:lnTo>
                  <a:lnTo>
                    <a:pt x="15890" y="2171423"/>
                  </a:lnTo>
                  <a:lnTo>
                    <a:pt x="34678" y="2210993"/>
                  </a:lnTo>
                  <a:lnTo>
                    <a:pt x="59737" y="2246443"/>
                  </a:lnTo>
                  <a:lnTo>
                    <a:pt x="90351" y="2277056"/>
                  </a:lnTo>
                  <a:lnTo>
                    <a:pt x="125801" y="2302115"/>
                  </a:lnTo>
                  <a:lnTo>
                    <a:pt x="165371" y="2320903"/>
                  </a:lnTo>
                  <a:lnTo>
                    <a:pt x="208343" y="2332702"/>
                  </a:lnTo>
                  <a:lnTo>
                    <a:pt x="254000" y="2336794"/>
                  </a:lnTo>
                  <a:lnTo>
                    <a:pt x="3466224" y="2336794"/>
                  </a:lnTo>
                  <a:lnTo>
                    <a:pt x="3511881" y="2332702"/>
                  </a:lnTo>
                  <a:lnTo>
                    <a:pt x="3554853" y="2320903"/>
                  </a:lnTo>
                  <a:lnTo>
                    <a:pt x="3594423" y="2302115"/>
                  </a:lnTo>
                  <a:lnTo>
                    <a:pt x="3629873" y="2277056"/>
                  </a:lnTo>
                  <a:lnTo>
                    <a:pt x="3660487" y="2246443"/>
                  </a:lnTo>
                  <a:lnTo>
                    <a:pt x="3685546" y="2210993"/>
                  </a:lnTo>
                  <a:lnTo>
                    <a:pt x="3704333" y="2171423"/>
                  </a:lnTo>
                  <a:lnTo>
                    <a:pt x="3716132" y="2128451"/>
                  </a:lnTo>
                  <a:lnTo>
                    <a:pt x="3720224" y="2082794"/>
                  </a:lnTo>
                  <a:lnTo>
                    <a:pt x="3720224" y="253999"/>
                  </a:lnTo>
                  <a:lnTo>
                    <a:pt x="3716132" y="208343"/>
                  </a:lnTo>
                  <a:lnTo>
                    <a:pt x="3704333" y="165371"/>
                  </a:lnTo>
                  <a:lnTo>
                    <a:pt x="3685546" y="125801"/>
                  </a:lnTo>
                  <a:lnTo>
                    <a:pt x="3660487" y="90351"/>
                  </a:lnTo>
                  <a:lnTo>
                    <a:pt x="3629873" y="59737"/>
                  </a:lnTo>
                  <a:lnTo>
                    <a:pt x="3594423" y="34678"/>
                  </a:lnTo>
                  <a:lnTo>
                    <a:pt x="3554853" y="15890"/>
                  </a:lnTo>
                  <a:lnTo>
                    <a:pt x="3511881" y="4092"/>
                  </a:lnTo>
                  <a:lnTo>
                    <a:pt x="346622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55759" y="2393631"/>
              <a:ext cx="223574" cy="22351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06559" y="2393631"/>
              <a:ext cx="121974" cy="12191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18392" y="2393631"/>
              <a:ext cx="223574" cy="22351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69192" y="2393631"/>
              <a:ext cx="121974" cy="12191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01354" y="2393631"/>
              <a:ext cx="203245" cy="22351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52154" y="2393631"/>
              <a:ext cx="101645" cy="12191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33785" y="2637470"/>
              <a:ext cx="3638862" cy="184911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84585" y="2637470"/>
              <a:ext cx="3537263" cy="1747515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6002681" y="5119744"/>
            <a:ext cx="3703954" cy="2220595"/>
            <a:chOff x="6002681" y="5119744"/>
            <a:chExt cx="3703954" cy="2220595"/>
          </a:xfrm>
        </p:grpSpPr>
        <p:pic>
          <p:nvPicPr>
            <p:cNvPr id="76" name="object 7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002681" y="5132444"/>
              <a:ext cx="3703448" cy="2207341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002681" y="5119744"/>
              <a:ext cx="3576954" cy="2080895"/>
            </a:xfrm>
            <a:custGeom>
              <a:avLst/>
              <a:gdLst/>
              <a:ahLst/>
              <a:cxnLst/>
              <a:rect l="l" t="t" r="r" b="b"/>
              <a:pathLst>
                <a:path w="3576954" h="2080895">
                  <a:moveTo>
                    <a:pt x="3322448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826341"/>
                  </a:lnTo>
                  <a:lnTo>
                    <a:pt x="4092" y="1871997"/>
                  </a:lnTo>
                  <a:lnTo>
                    <a:pt x="15890" y="1914969"/>
                  </a:lnTo>
                  <a:lnTo>
                    <a:pt x="34678" y="1954539"/>
                  </a:lnTo>
                  <a:lnTo>
                    <a:pt x="59737" y="1989990"/>
                  </a:lnTo>
                  <a:lnTo>
                    <a:pt x="90350" y="2020603"/>
                  </a:lnTo>
                  <a:lnTo>
                    <a:pt x="125801" y="2045662"/>
                  </a:lnTo>
                  <a:lnTo>
                    <a:pt x="165370" y="2064450"/>
                  </a:lnTo>
                  <a:lnTo>
                    <a:pt x="208342" y="2076248"/>
                  </a:lnTo>
                  <a:lnTo>
                    <a:pt x="253999" y="2080341"/>
                  </a:lnTo>
                  <a:lnTo>
                    <a:pt x="3322447" y="2080341"/>
                  </a:lnTo>
                  <a:lnTo>
                    <a:pt x="3368104" y="2076248"/>
                  </a:lnTo>
                  <a:lnTo>
                    <a:pt x="3411076" y="2064450"/>
                  </a:lnTo>
                  <a:lnTo>
                    <a:pt x="3450646" y="2045662"/>
                  </a:lnTo>
                  <a:lnTo>
                    <a:pt x="3486096" y="2020603"/>
                  </a:lnTo>
                  <a:lnTo>
                    <a:pt x="3516710" y="1989989"/>
                  </a:lnTo>
                  <a:lnTo>
                    <a:pt x="3541769" y="1954539"/>
                  </a:lnTo>
                  <a:lnTo>
                    <a:pt x="3560557" y="1914969"/>
                  </a:lnTo>
                  <a:lnTo>
                    <a:pt x="3572355" y="1871997"/>
                  </a:lnTo>
                  <a:lnTo>
                    <a:pt x="3576447" y="1826340"/>
                  </a:lnTo>
                  <a:lnTo>
                    <a:pt x="3576447" y="254000"/>
                  </a:lnTo>
                  <a:lnTo>
                    <a:pt x="3572355" y="208343"/>
                  </a:lnTo>
                  <a:lnTo>
                    <a:pt x="3560557" y="165371"/>
                  </a:lnTo>
                  <a:lnTo>
                    <a:pt x="3541769" y="125801"/>
                  </a:lnTo>
                  <a:lnTo>
                    <a:pt x="3516710" y="90351"/>
                  </a:lnTo>
                  <a:lnTo>
                    <a:pt x="3486097" y="59737"/>
                  </a:lnTo>
                  <a:lnTo>
                    <a:pt x="3450646" y="34678"/>
                  </a:lnTo>
                  <a:lnTo>
                    <a:pt x="3411077" y="15890"/>
                  </a:lnTo>
                  <a:lnTo>
                    <a:pt x="3368105" y="4092"/>
                  </a:lnTo>
                  <a:lnTo>
                    <a:pt x="3322448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059534" y="5454511"/>
              <a:ext cx="3498626" cy="163196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110333" y="5454511"/>
              <a:ext cx="3397027" cy="153036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131302" y="5227348"/>
              <a:ext cx="221213" cy="22115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182102" y="5227348"/>
              <a:ext cx="119613" cy="11955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298761" y="5227348"/>
              <a:ext cx="221213" cy="22115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349561" y="5227348"/>
              <a:ext cx="119613" cy="119559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466220" y="5227348"/>
              <a:ext cx="221213" cy="22115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517020" y="5227348"/>
              <a:ext cx="119613" cy="119559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1016000" y="7531100"/>
            <a:ext cx="3314700" cy="4064000"/>
            <a:chOff x="1016000" y="7531100"/>
            <a:chExt cx="3314700" cy="4064000"/>
          </a:xfrm>
        </p:grpSpPr>
        <p:pic>
          <p:nvPicPr>
            <p:cNvPr id="87" name="object 8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16000" y="7531100"/>
              <a:ext cx="3314700" cy="406400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054100" y="7543800"/>
              <a:ext cx="3111500" cy="3860800"/>
            </a:xfrm>
            <a:prstGeom prst="rect">
              <a:avLst/>
            </a:prstGeom>
          </p:spPr>
        </p:pic>
      </p:grpSp>
      <p:grpSp>
        <p:nvGrpSpPr>
          <p:cNvPr id="89" name="object 89"/>
          <p:cNvGrpSpPr/>
          <p:nvPr/>
        </p:nvGrpSpPr>
        <p:grpSpPr>
          <a:xfrm>
            <a:off x="6057900" y="7645400"/>
            <a:ext cx="3467100" cy="3594100"/>
            <a:chOff x="6057900" y="7645400"/>
            <a:chExt cx="3467100" cy="3594100"/>
          </a:xfrm>
        </p:grpSpPr>
        <p:pic>
          <p:nvPicPr>
            <p:cNvPr id="90" name="object 9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057900" y="7645400"/>
              <a:ext cx="3467100" cy="359410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108700" y="7708900"/>
              <a:ext cx="3187700" cy="3314700"/>
            </a:xfrm>
            <a:prstGeom prst="rect">
              <a:avLst/>
            </a:prstGeom>
          </p:spPr>
        </p:pic>
      </p:grpSp>
      <p:pic>
        <p:nvPicPr>
          <p:cNvPr id="92" name="object 92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6993027" y="11726059"/>
            <a:ext cx="1239614" cy="123617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900327" y="11738759"/>
            <a:ext cx="1120021" cy="125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2022-06-20T06:03:05Z</dcterms:created>
  <dcterms:modified xsi:type="dcterms:W3CDTF">2022-06-20T06:03:05Z</dcterms:modified>
</cp:coreProperties>
</file>