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Relationship Id="rId42" Type="http://schemas.openxmlformats.org/officeDocument/2006/relationships/image" Target="../media/image36.png"/><Relationship Id="rId43" Type="http://schemas.openxmlformats.org/officeDocument/2006/relationships/image" Target="../media/image37.png"/><Relationship Id="rId44" Type="http://schemas.openxmlformats.org/officeDocument/2006/relationships/image" Target="../media/image38.png"/><Relationship Id="rId45" Type="http://schemas.openxmlformats.org/officeDocument/2006/relationships/image" Target="../media/image39.png"/><Relationship Id="rId46" Type="http://schemas.openxmlformats.org/officeDocument/2006/relationships/image" Target="../media/image40.png"/><Relationship Id="rId47" Type="http://schemas.openxmlformats.org/officeDocument/2006/relationships/image" Target="../media/image41.png"/><Relationship Id="rId48" Type="http://schemas.openxmlformats.org/officeDocument/2006/relationships/image" Target="../media/image42.png"/><Relationship Id="rId49" Type="http://schemas.openxmlformats.org/officeDocument/2006/relationships/image" Target="../media/image43.png"/><Relationship Id="rId50" Type="http://schemas.openxmlformats.org/officeDocument/2006/relationships/image" Target="../media/image44.png"/><Relationship Id="rId51" Type="http://schemas.openxmlformats.org/officeDocument/2006/relationships/image" Target="../media/image45.png"/><Relationship Id="rId52" Type="http://schemas.openxmlformats.org/officeDocument/2006/relationships/image" Target="../media/image46.png"/><Relationship Id="rId53" Type="http://schemas.openxmlformats.org/officeDocument/2006/relationships/image" Target="../media/image47.png"/><Relationship Id="rId54" Type="http://schemas.openxmlformats.org/officeDocument/2006/relationships/image" Target="../media/image48.png"/><Relationship Id="rId55" Type="http://schemas.openxmlformats.org/officeDocument/2006/relationships/image" Target="../media/image49.png"/><Relationship Id="rId56" Type="http://schemas.openxmlformats.org/officeDocument/2006/relationships/image" Target="../media/image50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93400"/>
          </a:xfrm>
          <a:custGeom>
            <a:avLst/>
            <a:gdLst/>
            <a:ahLst/>
            <a:cxnLst/>
            <a:rect l="l" t="t" r="r" b="b"/>
            <a:pathLst>
              <a:path w="7556500" h="10693400">
                <a:moveTo>
                  <a:pt x="7556500" y="0"/>
                </a:moveTo>
                <a:lnTo>
                  <a:pt x="0" y="0"/>
                </a:lnTo>
                <a:lnTo>
                  <a:pt x="0" y="10693400"/>
                </a:lnTo>
                <a:lnTo>
                  <a:pt x="7556500" y="10693400"/>
                </a:lnTo>
                <a:lnTo>
                  <a:pt x="755650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851900"/>
            <a:ext cx="7556500" cy="182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966200"/>
            <a:ext cx="7556500" cy="1727200"/>
          </a:xfrm>
          <a:custGeom>
            <a:avLst/>
            <a:gdLst/>
            <a:ahLst/>
            <a:cxnLst/>
            <a:rect l="l" t="t" r="r" b="b"/>
            <a:pathLst>
              <a:path w="7556500" h="1727200">
                <a:moveTo>
                  <a:pt x="74422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1727200"/>
                </a:lnTo>
                <a:lnTo>
                  <a:pt x="7556500" y="1727200"/>
                </a:lnTo>
                <a:lnTo>
                  <a:pt x="7556500" y="114300"/>
                </a:lnTo>
                <a:lnTo>
                  <a:pt x="7547518" y="69806"/>
                </a:lnTo>
                <a:lnTo>
                  <a:pt x="7523024" y="33475"/>
                </a:lnTo>
                <a:lnTo>
                  <a:pt x="7486693" y="8981"/>
                </a:lnTo>
                <a:lnTo>
                  <a:pt x="7442200" y="0"/>
                </a:lnTo>
                <a:close/>
              </a:path>
            </a:pathLst>
          </a:custGeom>
          <a:solidFill>
            <a:srgbClr val="508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3500"/>
            <a:ext cx="7556500" cy="137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7556500" cy="1320800"/>
          </a:xfrm>
          <a:custGeom>
            <a:avLst/>
            <a:gdLst/>
            <a:ahLst/>
            <a:cxnLst/>
            <a:rect l="l" t="t" r="r" b="b"/>
            <a:pathLst>
              <a:path w="7556500" h="1320800">
                <a:moveTo>
                  <a:pt x="7556500" y="0"/>
                </a:moveTo>
                <a:lnTo>
                  <a:pt x="0" y="0"/>
                </a:lnTo>
                <a:lnTo>
                  <a:pt x="0" y="1206500"/>
                </a:lnTo>
                <a:lnTo>
                  <a:pt x="8982" y="1250990"/>
                </a:lnTo>
                <a:lnTo>
                  <a:pt x="33477" y="1287322"/>
                </a:lnTo>
                <a:lnTo>
                  <a:pt x="69809" y="1311817"/>
                </a:lnTo>
                <a:lnTo>
                  <a:pt x="114300" y="1320800"/>
                </a:lnTo>
                <a:lnTo>
                  <a:pt x="7442200" y="1320800"/>
                </a:lnTo>
                <a:lnTo>
                  <a:pt x="7486693" y="1311817"/>
                </a:lnTo>
                <a:lnTo>
                  <a:pt x="7523024" y="1287322"/>
                </a:lnTo>
                <a:lnTo>
                  <a:pt x="7547518" y="1250990"/>
                </a:lnTo>
                <a:lnTo>
                  <a:pt x="7556500" y="1206500"/>
                </a:lnTo>
                <a:lnTo>
                  <a:pt x="7556500" y="0"/>
                </a:lnTo>
                <a:close/>
              </a:path>
            </a:pathLst>
          </a:custGeom>
          <a:solidFill>
            <a:srgbClr val="508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75640" y="266700"/>
            <a:ext cx="5313692" cy="893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26440" y="266700"/>
            <a:ext cx="5212092" cy="791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09600" y="9067800"/>
            <a:ext cx="13589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60400" y="9067800"/>
            <a:ext cx="1257300" cy="254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877959" y="9535007"/>
            <a:ext cx="724894" cy="220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928757" y="9535007"/>
            <a:ext cx="623570" cy="119380"/>
          </a:xfrm>
          <a:custGeom>
            <a:avLst/>
            <a:gdLst/>
            <a:ahLst/>
            <a:cxnLst/>
            <a:rect l="l" t="t" r="r" b="b"/>
            <a:pathLst>
              <a:path w="623570" h="119379">
                <a:moveTo>
                  <a:pt x="18964" y="52273"/>
                </a:moveTo>
                <a:lnTo>
                  <a:pt x="10194" y="52273"/>
                </a:lnTo>
                <a:lnTo>
                  <a:pt x="6638" y="53754"/>
                </a:lnTo>
                <a:lnTo>
                  <a:pt x="1303" y="59562"/>
                </a:lnTo>
                <a:lnTo>
                  <a:pt x="0" y="62941"/>
                </a:lnTo>
                <a:lnTo>
                  <a:pt x="0" y="70764"/>
                </a:lnTo>
                <a:lnTo>
                  <a:pt x="1303" y="74142"/>
                </a:lnTo>
                <a:lnTo>
                  <a:pt x="3911" y="76987"/>
                </a:lnTo>
                <a:lnTo>
                  <a:pt x="6638" y="79832"/>
                </a:lnTo>
                <a:lnTo>
                  <a:pt x="10194" y="81254"/>
                </a:lnTo>
                <a:lnTo>
                  <a:pt x="18964" y="81254"/>
                </a:lnTo>
                <a:lnTo>
                  <a:pt x="22462" y="79832"/>
                </a:lnTo>
                <a:lnTo>
                  <a:pt x="25069" y="76987"/>
                </a:lnTo>
                <a:lnTo>
                  <a:pt x="27796" y="74142"/>
                </a:lnTo>
                <a:lnTo>
                  <a:pt x="29159" y="70764"/>
                </a:lnTo>
                <a:lnTo>
                  <a:pt x="29159" y="62941"/>
                </a:lnTo>
                <a:lnTo>
                  <a:pt x="27796" y="59562"/>
                </a:lnTo>
                <a:lnTo>
                  <a:pt x="25069" y="56718"/>
                </a:lnTo>
                <a:lnTo>
                  <a:pt x="22462" y="53754"/>
                </a:lnTo>
                <a:lnTo>
                  <a:pt x="18964" y="52273"/>
                </a:lnTo>
                <a:close/>
              </a:path>
              <a:path w="623570" h="119379">
                <a:moveTo>
                  <a:pt x="202812" y="8000"/>
                </a:moveTo>
                <a:lnTo>
                  <a:pt x="198427" y="8000"/>
                </a:lnTo>
                <a:lnTo>
                  <a:pt x="196471" y="8237"/>
                </a:lnTo>
                <a:lnTo>
                  <a:pt x="172290" y="57370"/>
                </a:lnTo>
                <a:lnTo>
                  <a:pt x="164705" y="78172"/>
                </a:lnTo>
                <a:lnTo>
                  <a:pt x="160136" y="90677"/>
                </a:lnTo>
                <a:lnTo>
                  <a:pt x="156526" y="101049"/>
                </a:lnTo>
                <a:lnTo>
                  <a:pt x="154628" y="106383"/>
                </a:lnTo>
                <a:lnTo>
                  <a:pt x="154214" y="107628"/>
                </a:lnTo>
                <a:lnTo>
                  <a:pt x="153859" y="108813"/>
                </a:lnTo>
                <a:lnTo>
                  <a:pt x="153503" y="109880"/>
                </a:lnTo>
                <a:lnTo>
                  <a:pt x="153325" y="110947"/>
                </a:lnTo>
                <a:lnTo>
                  <a:pt x="153325" y="114266"/>
                </a:lnTo>
                <a:lnTo>
                  <a:pt x="154037" y="115925"/>
                </a:lnTo>
                <a:lnTo>
                  <a:pt x="155459" y="116992"/>
                </a:lnTo>
                <a:lnTo>
                  <a:pt x="156999" y="117940"/>
                </a:lnTo>
                <a:lnTo>
                  <a:pt x="158718" y="118414"/>
                </a:lnTo>
                <a:lnTo>
                  <a:pt x="161918" y="118414"/>
                </a:lnTo>
                <a:lnTo>
                  <a:pt x="162985" y="118296"/>
                </a:lnTo>
                <a:lnTo>
                  <a:pt x="163816" y="118059"/>
                </a:lnTo>
                <a:lnTo>
                  <a:pt x="164763" y="117940"/>
                </a:lnTo>
                <a:lnTo>
                  <a:pt x="165652" y="117703"/>
                </a:lnTo>
                <a:lnTo>
                  <a:pt x="166483" y="117347"/>
                </a:lnTo>
                <a:lnTo>
                  <a:pt x="167074" y="115451"/>
                </a:lnTo>
                <a:lnTo>
                  <a:pt x="167905" y="113021"/>
                </a:lnTo>
                <a:lnTo>
                  <a:pt x="169033" y="109880"/>
                </a:lnTo>
                <a:lnTo>
                  <a:pt x="172350" y="100279"/>
                </a:lnTo>
                <a:lnTo>
                  <a:pt x="176380" y="88188"/>
                </a:lnTo>
                <a:lnTo>
                  <a:pt x="171461" y="88188"/>
                </a:lnTo>
                <a:lnTo>
                  <a:pt x="176084" y="76276"/>
                </a:lnTo>
                <a:lnTo>
                  <a:pt x="180431" y="76276"/>
                </a:lnTo>
                <a:lnTo>
                  <a:pt x="181536" y="73194"/>
                </a:lnTo>
                <a:lnTo>
                  <a:pt x="183907" y="66437"/>
                </a:lnTo>
                <a:lnTo>
                  <a:pt x="186396" y="59207"/>
                </a:lnTo>
                <a:lnTo>
                  <a:pt x="189003" y="51858"/>
                </a:lnTo>
                <a:lnTo>
                  <a:pt x="191493" y="44746"/>
                </a:lnTo>
                <a:lnTo>
                  <a:pt x="193864" y="37871"/>
                </a:lnTo>
                <a:lnTo>
                  <a:pt x="196353" y="30996"/>
                </a:lnTo>
                <a:lnTo>
                  <a:pt x="200265" y="20091"/>
                </a:lnTo>
                <a:lnTo>
                  <a:pt x="214540" y="20091"/>
                </a:lnTo>
                <a:lnTo>
                  <a:pt x="214311" y="19498"/>
                </a:lnTo>
                <a:lnTo>
                  <a:pt x="211466" y="12623"/>
                </a:lnTo>
                <a:lnTo>
                  <a:pt x="210873" y="10964"/>
                </a:lnTo>
                <a:lnTo>
                  <a:pt x="209450" y="9778"/>
                </a:lnTo>
                <a:lnTo>
                  <a:pt x="207199" y="9067"/>
                </a:lnTo>
                <a:lnTo>
                  <a:pt x="205065" y="8356"/>
                </a:lnTo>
                <a:lnTo>
                  <a:pt x="202812" y="8000"/>
                </a:lnTo>
                <a:close/>
              </a:path>
              <a:path w="623570" h="119379">
                <a:moveTo>
                  <a:pt x="214540" y="20091"/>
                </a:moveTo>
                <a:lnTo>
                  <a:pt x="200976" y="20091"/>
                </a:lnTo>
                <a:lnTo>
                  <a:pt x="202398" y="24121"/>
                </a:lnTo>
                <a:lnTo>
                  <a:pt x="204176" y="29277"/>
                </a:lnTo>
                <a:lnTo>
                  <a:pt x="206310" y="35559"/>
                </a:lnTo>
                <a:lnTo>
                  <a:pt x="208561" y="41842"/>
                </a:lnTo>
                <a:lnTo>
                  <a:pt x="210933" y="48657"/>
                </a:lnTo>
                <a:lnTo>
                  <a:pt x="213512" y="56262"/>
                </a:lnTo>
                <a:lnTo>
                  <a:pt x="216029" y="63355"/>
                </a:lnTo>
                <a:lnTo>
                  <a:pt x="218518" y="70645"/>
                </a:lnTo>
                <a:lnTo>
                  <a:pt x="220974" y="78172"/>
                </a:lnTo>
                <a:lnTo>
                  <a:pt x="222312" y="82854"/>
                </a:lnTo>
                <a:lnTo>
                  <a:pt x="232091" y="111836"/>
                </a:lnTo>
                <a:lnTo>
                  <a:pt x="238017" y="118414"/>
                </a:lnTo>
                <a:lnTo>
                  <a:pt x="241928" y="118414"/>
                </a:lnTo>
                <a:lnTo>
                  <a:pt x="243410" y="118059"/>
                </a:lnTo>
                <a:lnTo>
                  <a:pt x="244715" y="117347"/>
                </a:lnTo>
                <a:lnTo>
                  <a:pt x="246137" y="116755"/>
                </a:lnTo>
                <a:lnTo>
                  <a:pt x="247262" y="115925"/>
                </a:lnTo>
                <a:lnTo>
                  <a:pt x="248093" y="114858"/>
                </a:lnTo>
                <a:lnTo>
                  <a:pt x="246248" y="109280"/>
                </a:lnTo>
                <a:lnTo>
                  <a:pt x="244270" y="103390"/>
                </a:lnTo>
                <a:lnTo>
                  <a:pt x="239077" y="88188"/>
                </a:lnTo>
                <a:lnTo>
                  <a:pt x="228535" y="88188"/>
                </a:lnTo>
                <a:lnTo>
                  <a:pt x="225690" y="76276"/>
                </a:lnTo>
                <a:lnTo>
                  <a:pt x="235027" y="76276"/>
                </a:lnTo>
                <a:lnTo>
                  <a:pt x="232946" y="70275"/>
                </a:lnTo>
                <a:lnTo>
                  <a:pt x="227908" y="56006"/>
                </a:lnTo>
                <a:lnTo>
                  <a:pt x="225512" y="49383"/>
                </a:lnTo>
                <a:lnTo>
                  <a:pt x="223023" y="42660"/>
                </a:lnTo>
                <a:lnTo>
                  <a:pt x="220534" y="36093"/>
                </a:lnTo>
                <a:lnTo>
                  <a:pt x="217333" y="27321"/>
                </a:lnTo>
                <a:lnTo>
                  <a:pt x="214540" y="20091"/>
                </a:lnTo>
                <a:close/>
              </a:path>
              <a:path w="623570" h="119379">
                <a:moveTo>
                  <a:pt x="180431" y="76276"/>
                </a:moveTo>
                <a:lnTo>
                  <a:pt x="176084" y="76276"/>
                </a:lnTo>
                <a:lnTo>
                  <a:pt x="171461" y="88188"/>
                </a:lnTo>
                <a:lnTo>
                  <a:pt x="176380" y="88188"/>
                </a:lnTo>
                <a:lnTo>
                  <a:pt x="179284" y="79476"/>
                </a:lnTo>
                <a:lnTo>
                  <a:pt x="180431" y="76276"/>
                </a:lnTo>
                <a:close/>
              </a:path>
              <a:path w="623570" h="119379">
                <a:moveTo>
                  <a:pt x="220365" y="76276"/>
                </a:moveTo>
                <a:lnTo>
                  <a:pt x="180431" y="76276"/>
                </a:lnTo>
                <a:lnTo>
                  <a:pt x="179284" y="79476"/>
                </a:lnTo>
                <a:lnTo>
                  <a:pt x="176380" y="88188"/>
                </a:lnTo>
                <a:lnTo>
                  <a:pt x="224112" y="88188"/>
                </a:lnTo>
                <a:lnTo>
                  <a:pt x="222312" y="82854"/>
                </a:lnTo>
                <a:lnTo>
                  <a:pt x="220889" y="77876"/>
                </a:lnTo>
                <a:lnTo>
                  <a:pt x="220365" y="76276"/>
                </a:lnTo>
                <a:close/>
              </a:path>
              <a:path w="623570" h="119379">
                <a:moveTo>
                  <a:pt x="235027" y="76276"/>
                </a:moveTo>
                <a:lnTo>
                  <a:pt x="225690" y="76276"/>
                </a:lnTo>
                <a:lnTo>
                  <a:pt x="228535" y="88188"/>
                </a:lnTo>
                <a:lnTo>
                  <a:pt x="239077" y="88188"/>
                </a:lnTo>
                <a:lnTo>
                  <a:pt x="235027" y="76276"/>
                </a:lnTo>
                <a:close/>
              </a:path>
              <a:path w="623570" h="119379">
                <a:moveTo>
                  <a:pt x="307256" y="32537"/>
                </a:moveTo>
                <a:lnTo>
                  <a:pt x="295283" y="32537"/>
                </a:lnTo>
                <a:lnTo>
                  <a:pt x="288527" y="34078"/>
                </a:lnTo>
                <a:lnTo>
                  <a:pt x="282364" y="37160"/>
                </a:lnTo>
                <a:lnTo>
                  <a:pt x="276199" y="40123"/>
                </a:lnTo>
                <a:lnTo>
                  <a:pt x="262272" y="76276"/>
                </a:lnTo>
                <a:lnTo>
                  <a:pt x="262272" y="86351"/>
                </a:lnTo>
                <a:lnTo>
                  <a:pt x="289594" y="117822"/>
                </a:lnTo>
                <a:lnTo>
                  <a:pt x="297121" y="119303"/>
                </a:lnTo>
                <a:lnTo>
                  <a:pt x="311345" y="119303"/>
                </a:lnTo>
                <a:lnTo>
                  <a:pt x="316382" y="118592"/>
                </a:lnTo>
                <a:lnTo>
                  <a:pt x="320768" y="117170"/>
                </a:lnTo>
                <a:lnTo>
                  <a:pt x="325154" y="115866"/>
                </a:lnTo>
                <a:lnTo>
                  <a:pt x="328532" y="114443"/>
                </a:lnTo>
                <a:lnTo>
                  <a:pt x="330903" y="112902"/>
                </a:lnTo>
                <a:lnTo>
                  <a:pt x="333037" y="111599"/>
                </a:lnTo>
                <a:lnTo>
                  <a:pt x="334577" y="110295"/>
                </a:lnTo>
                <a:lnTo>
                  <a:pt x="336593" y="107568"/>
                </a:lnTo>
                <a:lnTo>
                  <a:pt x="296824" y="107568"/>
                </a:lnTo>
                <a:lnTo>
                  <a:pt x="289890" y="105138"/>
                </a:lnTo>
                <a:lnTo>
                  <a:pt x="284675" y="100279"/>
                </a:lnTo>
                <a:lnTo>
                  <a:pt x="279459" y="95300"/>
                </a:lnTo>
                <a:lnTo>
                  <a:pt x="276852" y="87418"/>
                </a:lnTo>
                <a:lnTo>
                  <a:pt x="276852" y="68689"/>
                </a:lnTo>
                <a:lnTo>
                  <a:pt x="278096" y="62348"/>
                </a:lnTo>
                <a:lnTo>
                  <a:pt x="283075" y="52865"/>
                </a:lnTo>
                <a:lnTo>
                  <a:pt x="286393" y="49487"/>
                </a:lnTo>
                <a:lnTo>
                  <a:pt x="290542" y="47472"/>
                </a:lnTo>
                <a:lnTo>
                  <a:pt x="294690" y="45338"/>
                </a:lnTo>
                <a:lnTo>
                  <a:pt x="299195" y="44272"/>
                </a:lnTo>
                <a:lnTo>
                  <a:pt x="322902" y="44272"/>
                </a:lnTo>
                <a:lnTo>
                  <a:pt x="322902" y="37251"/>
                </a:lnTo>
                <a:lnTo>
                  <a:pt x="319938" y="35797"/>
                </a:lnTo>
                <a:lnTo>
                  <a:pt x="311641" y="33189"/>
                </a:lnTo>
                <a:lnTo>
                  <a:pt x="307256" y="32537"/>
                </a:lnTo>
                <a:close/>
              </a:path>
              <a:path w="623570" h="119379">
                <a:moveTo>
                  <a:pt x="322902" y="49933"/>
                </a:moveTo>
                <a:lnTo>
                  <a:pt x="322902" y="102946"/>
                </a:lnTo>
                <a:lnTo>
                  <a:pt x="320768" y="104249"/>
                </a:lnTo>
                <a:lnTo>
                  <a:pt x="318338" y="105376"/>
                </a:lnTo>
                <a:lnTo>
                  <a:pt x="315612" y="106324"/>
                </a:lnTo>
                <a:lnTo>
                  <a:pt x="313004" y="107154"/>
                </a:lnTo>
                <a:lnTo>
                  <a:pt x="309625" y="107568"/>
                </a:lnTo>
                <a:lnTo>
                  <a:pt x="336593" y="107568"/>
                </a:lnTo>
                <a:lnTo>
                  <a:pt x="337126" y="105731"/>
                </a:lnTo>
                <a:lnTo>
                  <a:pt x="337126" y="52450"/>
                </a:lnTo>
                <a:lnTo>
                  <a:pt x="325569" y="52450"/>
                </a:lnTo>
                <a:lnTo>
                  <a:pt x="323316" y="50198"/>
                </a:lnTo>
                <a:lnTo>
                  <a:pt x="322902" y="49933"/>
                </a:lnTo>
                <a:close/>
              </a:path>
              <a:path w="623570" h="119379">
                <a:moveTo>
                  <a:pt x="325569" y="46728"/>
                </a:moveTo>
                <a:lnTo>
                  <a:pt x="322902" y="46761"/>
                </a:lnTo>
                <a:lnTo>
                  <a:pt x="322902" y="49933"/>
                </a:lnTo>
                <a:lnTo>
                  <a:pt x="323316" y="50198"/>
                </a:lnTo>
                <a:lnTo>
                  <a:pt x="325569" y="52450"/>
                </a:lnTo>
                <a:lnTo>
                  <a:pt x="325569" y="46728"/>
                </a:lnTo>
                <a:close/>
              </a:path>
              <a:path w="623570" h="119379">
                <a:moveTo>
                  <a:pt x="337126" y="46583"/>
                </a:moveTo>
                <a:lnTo>
                  <a:pt x="325569" y="46728"/>
                </a:lnTo>
                <a:lnTo>
                  <a:pt x="325569" y="52450"/>
                </a:lnTo>
                <a:lnTo>
                  <a:pt x="337126" y="52450"/>
                </a:lnTo>
                <a:lnTo>
                  <a:pt x="337126" y="46583"/>
                </a:lnTo>
                <a:close/>
              </a:path>
              <a:path w="623570" h="119379">
                <a:moveTo>
                  <a:pt x="322902" y="44272"/>
                </a:moveTo>
                <a:lnTo>
                  <a:pt x="308914" y="44272"/>
                </a:lnTo>
                <a:lnTo>
                  <a:pt x="313123" y="45101"/>
                </a:lnTo>
                <a:lnTo>
                  <a:pt x="316679" y="46761"/>
                </a:lnTo>
                <a:lnTo>
                  <a:pt x="320353" y="48302"/>
                </a:lnTo>
                <a:lnTo>
                  <a:pt x="322902" y="49933"/>
                </a:lnTo>
                <a:lnTo>
                  <a:pt x="322902" y="44272"/>
                </a:lnTo>
                <a:close/>
              </a:path>
              <a:path w="623570" h="119379">
                <a:moveTo>
                  <a:pt x="325569" y="43172"/>
                </a:moveTo>
                <a:lnTo>
                  <a:pt x="322902" y="43205"/>
                </a:lnTo>
                <a:lnTo>
                  <a:pt x="322902" y="46761"/>
                </a:lnTo>
                <a:lnTo>
                  <a:pt x="325569" y="46728"/>
                </a:lnTo>
                <a:lnTo>
                  <a:pt x="325569" y="43172"/>
                </a:lnTo>
                <a:close/>
              </a:path>
              <a:path w="623570" h="119379">
                <a:moveTo>
                  <a:pt x="337126" y="43027"/>
                </a:moveTo>
                <a:lnTo>
                  <a:pt x="325569" y="43172"/>
                </a:lnTo>
                <a:lnTo>
                  <a:pt x="325569" y="46728"/>
                </a:lnTo>
                <a:lnTo>
                  <a:pt x="337126" y="46583"/>
                </a:lnTo>
                <a:lnTo>
                  <a:pt x="337126" y="43027"/>
                </a:lnTo>
                <a:close/>
              </a:path>
              <a:path w="623570" h="119379">
                <a:moveTo>
                  <a:pt x="322902" y="37251"/>
                </a:moveTo>
                <a:lnTo>
                  <a:pt x="322902" y="43205"/>
                </a:lnTo>
                <a:lnTo>
                  <a:pt x="325569" y="43172"/>
                </a:lnTo>
                <a:lnTo>
                  <a:pt x="325569" y="39293"/>
                </a:lnTo>
                <a:lnTo>
                  <a:pt x="323198" y="37397"/>
                </a:lnTo>
                <a:lnTo>
                  <a:pt x="322902" y="37251"/>
                </a:lnTo>
                <a:close/>
              </a:path>
              <a:path w="623570" h="119379">
                <a:moveTo>
                  <a:pt x="332088" y="533"/>
                </a:moveTo>
                <a:lnTo>
                  <a:pt x="328176" y="533"/>
                </a:lnTo>
                <a:lnTo>
                  <a:pt x="326872" y="711"/>
                </a:lnTo>
                <a:lnTo>
                  <a:pt x="325569" y="1066"/>
                </a:lnTo>
                <a:lnTo>
                  <a:pt x="324383" y="1303"/>
                </a:lnTo>
                <a:lnTo>
                  <a:pt x="323494" y="1540"/>
                </a:lnTo>
                <a:lnTo>
                  <a:pt x="322902" y="1777"/>
                </a:lnTo>
                <a:lnTo>
                  <a:pt x="322902" y="37251"/>
                </a:lnTo>
                <a:lnTo>
                  <a:pt x="323198" y="37397"/>
                </a:lnTo>
                <a:lnTo>
                  <a:pt x="325569" y="39293"/>
                </a:lnTo>
                <a:lnTo>
                  <a:pt x="325569" y="43172"/>
                </a:lnTo>
                <a:lnTo>
                  <a:pt x="337126" y="43027"/>
                </a:lnTo>
                <a:lnTo>
                  <a:pt x="337126" y="4681"/>
                </a:lnTo>
                <a:lnTo>
                  <a:pt x="336473" y="3081"/>
                </a:lnTo>
                <a:lnTo>
                  <a:pt x="335170" y="2133"/>
                </a:lnTo>
                <a:lnTo>
                  <a:pt x="333984" y="1066"/>
                </a:lnTo>
                <a:lnTo>
                  <a:pt x="332088" y="533"/>
                </a:lnTo>
                <a:close/>
              </a:path>
              <a:path w="623570" h="119379">
                <a:moveTo>
                  <a:pt x="403956" y="32537"/>
                </a:moveTo>
                <a:lnTo>
                  <a:pt x="392932" y="32537"/>
                </a:lnTo>
                <a:lnTo>
                  <a:pt x="387954" y="33307"/>
                </a:lnTo>
                <a:lnTo>
                  <a:pt x="382976" y="34848"/>
                </a:lnTo>
                <a:lnTo>
                  <a:pt x="378117" y="36271"/>
                </a:lnTo>
                <a:lnTo>
                  <a:pt x="364129" y="113732"/>
                </a:lnTo>
                <a:lnTo>
                  <a:pt x="364782" y="115392"/>
                </a:lnTo>
                <a:lnTo>
                  <a:pt x="366085" y="116458"/>
                </a:lnTo>
                <a:lnTo>
                  <a:pt x="367389" y="117407"/>
                </a:lnTo>
                <a:lnTo>
                  <a:pt x="369285" y="117881"/>
                </a:lnTo>
                <a:lnTo>
                  <a:pt x="373197" y="117881"/>
                </a:lnTo>
                <a:lnTo>
                  <a:pt x="374501" y="117703"/>
                </a:lnTo>
                <a:lnTo>
                  <a:pt x="375686" y="117347"/>
                </a:lnTo>
                <a:lnTo>
                  <a:pt x="376872" y="117110"/>
                </a:lnTo>
                <a:lnTo>
                  <a:pt x="377761" y="116873"/>
                </a:lnTo>
                <a:lnTo>
                  <a:pt x="378353" y="116636"/>
                </a:lnTo>
                <a:lnTo>
                  <a:pt x="378353" y="50139"/>
                </a:lnTo>
                <a:lnTo>
                  <a:pt x="380724" y="48598"/>
                </a:lnTo>
                <a:lnTo>
                  <a:pt x="383628" y="47235"/>
                </a:lnTo>
                <a:lnTo>
                  <a:pt x="390503" y="44864"/>
                </a:lnTo>
                <a:lnTo>
                  <a:pt x="394059" y="44272"/>
                </a:lnTo>
                <a:lnTo>
                  <a:pt x="422110" y="44272"/>
                </a:lnTo>
                <a:lnTo>
                  <a:pt x="421914" y="43916"/>
                </a:lnTo>
                <a:lnTo>
                  <a:pt x="423711" y="42119"/>
                </a:lnTo>
                <a:lnTo>
                  <a:pt x="421974" y="39649"/>
                </a:lnTo>
                <a:lnTo>
                  <a:pt x="418536" y="37160"/>
                </a:lnTo>
                <a:lnTo>
                  <a:pt x="413913" y="35382"/>
                </a:lnTo>
                <a:lnTo>
                  <a:pt x="409290" y="33485"/>
                </a:lnTo>
                <a:lnTo>
                  <a:pt x="403956" y="32537"/>
                </a:lnTo>
                <a:close/>
              </a:path>
              <a:path w="623570" h="119379">
                <a:moveTo>
                  <a:pt x="422110" y="44272"/>
                </a:moveTo>
                <a:lnTo>
                  <a:pt x="403305" y="44272"/>
                </a:lnTo>
                <a:lnTo>
                  <a:pt x="407750" y="45635"/>
                </a:lnTo>
                <a:lnTo>
                  <a:pt x="411367" y="48598"/>
                </a:lnTo>
                <a:lnTo>
                  <a:pt x="414506" y="51087"/>
                </a:lnTo>
                <a:lnTo>
                  <a:pt x="416224" y="55355"/>
                </a:lnTo>
                <a:lnTo>
                  <a:pt x="416224" y="113732"/>
                </a:lnTo>
                <a:lnTo>
                  <a:pt x="416817" y="115392"/>
                </a:lnTo>
                <a:lnTo>
                  <a:pt x="418002" y="116458"/>
                </a:lnTo>
                <a:lnTo>
                  <a:pt x="419307" y="117407"/>
                </a:lnTo>
                <a:lnTo>
                  <a:pt x="421262" y="117881"/>
                </a:lnTo>
                <a:lnTo>
                  <a:pt x="425174" y="117881"/>
                </a:lnTo>
                <a:lnTo>
                  <a:pt x="426419" y="117703"/>
                </a:lnTo>
                <a:lnTo>
                  <a:pt x="427603" y="117347"/>
                </a:lnTo>
                <a:lnTo>
                  <a:pt x="428908" y="117110"/>
                </a:lnTo>
                <a:lnTo>
                  <a:pt x="429856" y="116873"/>
                </a:lnTo>
                <a:lnTo>
                  <a:pt x="430448" y="116636"/>
                </a:lnTo>
                <a:lnTo>
                  <a:pt x="430448" y="57370"/>
                </a:lnTo>
                <a:lnTo>
                  <a:pt x="430152" y="54880"/>
                </a:lnTo>
                <a:lnTo>
                  <a:pt x="429981" y="54228"/>
                </a:lnTo>
                <a:lnTo>
                  <a:pt x="427603" y="54228"/>
                </a:lnTo>
                <a:lnTo>
                  <a:pt x="422110" y="44272"/>
                </a:lnTo>
                <a:close/>
              </a:path>
              <a:path w="623570" h="119379">
                <a:moveTo>
                  <a:pt x="478297" y="44272"/>
                </a:moveTo>
                <a:lnTo>
                  <a:pt x="455578" y="44272"/>
                </a:lnTo>
                <a:lnTo>
                  <a:pt x="460023" y="45635"/>
                </a:lnTo>
                <a:lnTo>
                  <a:pt x="466661" y="51087"/>
                </a:lnTo>
                <a:lnTo>
                  <a:pt x="468320" y="55355"/>
                </a:lnTo>
                <a:lnTo>
                  <a:pt x="468320" y="113732"/>
                </a:lnTo>
                <a:lnTo>
                  <a:pt x="468913" y="115392"/>
                </a:lnTo>
                <a:lnTo>
                  <a:pt x="470098" y="116458"/>
                </a:lnTo>
                <a:lnTo>
                  <a:pt x="471402" y="117407"/>
                </a:lnTo>
                <a:lnTo>
                  <a:pt x="473358" y="117881"/>
                </a:lnTo>
                <a:lnTo>
                  <a:pt x="477269" y="117881"/>
                </a:lnTo>
                <a:lnTo>
                  <a:pt x="478514" y="117703"/>
                </a:lnTo>
                <a:lnTo>
                  <a:pt x="479699" y="117347"/>
                </a:lnTo>
                <a:lnTo>
                  <a:pt x="481003" y="117110"/>
                </a:lnTo>
                <a:lnTo>
                  <a:pt x="481952" y="116873"/>
                </a:lnTo>
                <a:lnTo>
                  <a:pt x="482544" y="116636"/>
                </a:lnTo>
                <a:lnTo>
                  <a:pt x="482544" y="54169"/>
                </a:lnTo>
                <a:lnTo>
                  <a:pt x="481241" y="48954"/>
                </a:lnTo>
                <a:lnTo>
                  <a:pt x="478297" y="44272"/>
                </a:lnTo>
                <a:close/>
              </a:path>
              <a:path w="623570" h="119379">
                <a:moveTo>
                  <a:pt x="423711" y="42119"/>
                </a:moveTo>
                <a:lnTo>
                  <a:pt x="421914" y="43916"/>
                </a:lnTo>
                <a:lnTo>
                  <a:pt x="427603" y="54228"/>
                </a:lnTo>
                <a:lnTo>
                  <a:pt x="429471" y="52290"/>
                </a:lnTo>
                <a:lnTo>
                  <a:pt x="428967" y="50376"/>
                </a:lnTo>
                <a:lnTo>
                  <a:pt x="428279" y="48598"/>
                </a:lnTo>
                <a:lnTo>
                  <a:pt x="427337" y="46939"/>
                </a:lnTo>
                <a:lnTo>
                  <a:pt x="426952" y="46168"/>
                </a:lnTo>
                <a:lnTo>
                  <a:pt x="426478" y="45398"/>
                </a:lnTo>
                <a:lnTo>
                  <a:pt x="425530" y="44212"/>
                </a:lnTo>
                <a:lnTo>
                  <a:pt x="424936" y="43560"/>
                </a:lnTo>
                <a:lnTo>
                  <a:pt x="424225" y="42849"/>
                </a:lnTo>
                <a:lnTo>
                  <a:pt x="423711" y="42119"/>
                </a:lnTo>
                <a:close/>
              </a:path>
              <a:path w="623570" h="119379">
                <a:moveTo>
                  <a:pt x="429471" y="52290"/>
                </a:moveTo>
                <a:lnTo>
                  <a:pt x="427603" y="54228"/>
                </a:lnTo>
                <a:lnTo>
                  <a:pt x="429981" y="54228"/>
                </a:lnTo>
                <a:lnTo>
                  <a:pt x="429471" y="52290"/>
                </a:lnTo>
                <a:close/>
              </a:path>
              <a:path w="623570" h="119379">
                <a:moveTo>
                  <a:pt x="457474" y="32537"/>
                </a:moveTo>
                <a:lnTo>
                  <a:pt x="444672" y="32537"/>
                </a:lnTo>
                <a:lnTo>
                  <a:pt x="438983" y="33663"/>
                </a:lnTo>
                <a:lnTo>
                  <a:pt x="429026" y="38167"/>
                </a:lnTo>
                <a:lnTo>
                  <a:pt x="424996" y="40834"/>
                </a:lnTo>
                <a:lnTo>
                  <a:pt x="423711" y="42119"/>
                </a:lnTo>
                <a:lnTo>
                  <a:pt x="424225" y="42849"/>
                </a:lnTo>
                <a:lnTo>
                  <a:pt x="424936" y="43560"/>
                </a:lnTo>
                <a:lnTo>
                  <a:pt x="425577" y="44272"/>
                </a:lnTo>
                <a:lnTo>
                  <a:pt x="426478" y="45398"/>
                </a:lnTo>
                <a:lnTo>
                  <a:pt x="426952" y="46168"/>
                </a:lnTo>
                <a:lnTo>
                  <a:pt x="427495" y="47235"/>
                </a:lnTo>
                <a:lnTo>
                  <a:pt x="428279" y="48598"/>
                </a:lnTo>
                <a:lnTo>
                  <a:pt x="428967" y="50376"/>
                </a:lnTo>
                <a:lnTo>
                  <a:pt x="429471" y="52290"/>
                </a:lnTo>
                <a:lnTo>
                  <a:pt x="430686" y="51028"/>
                </a:lnTo>
                <a:lnTo>
                  <a:pt x="434124" y="48598"/>
                </a:lnTo>
                <a:lnTo>
                  <a:pt x="437916" y="46939"/>
                </a:lnTo>
                <a:lnTo>
                  <a:pt x="441827" y="45161"/>
                </a:lnTo>
                <a:lnTo>
                  <a:pt x="445858" y="44272"/>
                </a:lnTo>
                <a:lnTo>
                  <a:pt x="478297" y="44272"/>
                </a:lnTo>
                <a:lnTo>
                  <a:pt x="476025" y="40656"/>
                </a:lnTo>
                <a:lnTo>
                  <a:pt x="472351" y="37575"/>
                </a:lnTo>
                <a:lnTo>
                  <a:pt x="467608" y="35559"/>
                </a:lnTo>
                <a:lnTo>
                  <a:pt x="462986" y="33544"/>
                </a:lnTo>
                <a:lnTo>
                  <a:pt x="457474" y="32537"/>
                </a:lnTo>
                <a:close/>
              </a:path>
              <a:path w="623570" h="119379">
                <a:moveTo>
                  <a:pt x="520014" y="0"/>
                </a:moveTo>
                <a:lnTo>
                  <a:pt x="514680" y="0"/>
                </a:lnTo>
                <a:lnTo>
                  <a:pt x="512486" y="888"/>
                </a:lnTo>
                <a:lnTo>
                  <a:pt x="510708" y="2666"/>
                </a:lnTo>
                <a:lnTo>
                  <a:pt x="508930" y="4326"/>
                </a:lnTo>
                <a:lnTo>
                  <a:pt x="508041" y="6400"/>
                </a:lnTo>
                <a:lnTo>
                  <a:pt x="508041" y="11379"/>
                </a:lnTo>
                <a:lnTo>
                  <a:pt x="508930" y="13512"/>
                </a:lnTo>
                <a:lnTo>
                  <a:pt x="510708" y="15290"/>
                </a:lnTo>
                <a:lnTo>
                  <a:pt x="512486" y="16950"/>
                </a:lnTo>
                <a:lnTo>
                  <a:pt x="514680" y="17779"/>
                </a:lnTo>
                <a:lnTo>
                  <a:pt x="520014" y="17779"/>
                </a:lnTo>
                <a:lnTo>
                  <a:pt x="522206" y="16950"/>
                </a:lnTo>
                <a:lnTo>
                  <a:pt x="523866" y="15290"/>
                </a:lnTo>
                <a:lnTo>
                  <a:pt x="525525" y="13512"/>
                </a:lnTo>
                <a:lnTo>
                  <a:pt x="526355" y="11379"/>
                </a:lnTo>
                <a:lnTo>
                  <a:pt x="526355" y="6400"/>
                </a:lnTo>
                <a:lnTo>
                  <a:pt x="525525" y="4326"/>
                </a:lnTo>
                <a:lnTo>
                  <a:pt x="523866" y="2666"/>
                </a:lnTo>
                <a:lnTo>
                  <a:pt x="522206" y="888"/>
                </a:lnTo>
                <a:lnTo>
                  <a:pt x="520014" y="0"/>
                </a:lnTo>
                <a:close/>
              </a:path>
              <a:path w="623570" h="119379">
                <a:moveTo>
                  <a:pt x="519421" y="33959"/>
                </a:moveTo>
                <a:lnTo>
                  <a:pt x="515509" y="33959"/>
                </a:lnTo>
                <a:lnTo>
                  <a:pt x="514146" y="34137"/>
                </a:lnTo>
                <a:lnTo>
                  <a:pt x="512842" y="34493"/>
                </a:lnTo>
                <a:lnTo>
                  <a:pt x="511657" y="34730"/>
                </a:lnTo>
                <a:lnTo>
                  <a:pt x="510768" y="34967"/>
                </a:lnTo>
                <a:lnTo>
                  <a:pt x="510175" y="35204"/>
                </a:lnTo>
                <a:lnTo>
                  <a:pt x="510175" y="113732"/>
                </a:lnTo>
                <a:lnTo>
                  <a:pt x="510827" y="115392"/>
                </a:lnTo>
                <a:lnTo>
                  <a:pt x="512131" y="116458"/>
                </a:lnTo>
                <a:lnTo>
                  <a:pt x="513435" y="117407"/>
                </a:lnTo>
                <a:lnTo>
                  <a:pt x="515331" y="117881"/>
                </a:lnTo>
                <a:lnTo>
                  <a:pt x="519243" y="117881"/>
                </a:lnTo>
                <a:lnTo>
                  <a:pt x="520547" y="117703"/>
                </a:lnTo>
                <a:lnTo>
                  <a:pt x="521732" y="117347"/>
                </a:lnTo>
                <a:lnTo>
                  <a:pt x="522917" y="117110"/>
                </a:lnTo>
                <a:lnTo>
                  <a:pt x="523806" y="116873"/>
                </a:lnTo>
                <a:lnTo>
                  <a:pt x="524399" y="116636"/>
                </a:lnTo>
                <a:lnTo>
                  <a:pt x="524399" y="38167"/>
                </a:lnTo>
                <a:lnTo>
                  <a:pt x="523747" y="36508"/>
                </a:lnTo>
                <a:lnTo>
                  <a:pt x="522443" y="35559"/>
                </a:lnTo>
                <a:lnTo>
                  <a:pt x="521258" y="34493"/>
                </a:lnTo>
                <a:lnTo>
                  <a:pt x="519421" y="33959"/>
                </a:lnTo>
                <a:close/>
              </a:path>
              <a:path w="623570" h="119379">
                <a:moveTo>
                  <a:pt x="588445" y="32537"/>
                </a:moveTo>
                <a:lnTo>
                  <a:pt x="582044" y="32537"/>
                </a:lnTo>
                <a:lnTo>
                  <a:pt x="576295" y="33367"/>
                </a:lnTo>
                <a:lnTo>
                  <a:pt x="571199" y="35026"/>
                </a:lnTo>
                <a:lnTo>
                  <a:pt x="566101" y="36567"/>
                </a:lnTo>
                <a:lnTo>
                  <a:pt x="552174" y="48361"/>
                </a:lnTo>
                <a:lnTo>
                  <a:pt x="552174" y="113732"/>
                </a:lnTo>
                <a:lnTo>
                  <a:pt x="552825" y="115392"/>
                </a:lnTo>
                <a:lnTo>
                  <a:pt x="554130" y="116458"/>
                </a:lnTo>
                <a:lnTo>
                  <a:pt x="555433" y="117407"/>
                </a:lnTo>
                <a:lnTo>
                  <a:pt x="557330" y="117881"/>
                </a:lnTo>
                <a:lnTo>
                  <a:pt x="561242" y="117881"/>
                </a:lnTo>
                <a:lnTo>
                  <a:pt x="562545" y="117703"/>
                </a:lnTo>
                <a:lnTo>
                  <a:pt x="563731" y="117347"/>
                </a:lnTo>
                <a:lnTo>
                  <a:pt x="564916" y="117110"/>
                </a:lnTo>
                <a:lnTo>
                  <a:pt x="565805" y="116873"/>
                </a:lnTo>
                <a:lnTo>
                  <a:pt x="566398" y="116636"/>
                </a:lnTo>
                <a:lnTo>
                  <a:pt x="566398" y="50139"/>
                </a:lnTo>
                <a:lnTo>
                  <a:pt x="569005" y="48598"/>
                </a:lnTo>
                <a:lnTo>
                  <a:pt x="572146" y="47235"/>
                </a:lnTo>
                <a:lnTo>
                  <a:pt x="579495" y="44864"/>
                </a:lnTo>
                <a:lnTo>
                  <a:pt x="583703" y="44272"/>
                </a:lnTo>
                <a:lnTo>
                  <a:pt x="619386" y="44272"/>
                </a:lnTo>
                <a:lnTo>
                  <a:pt x="613871" y="40004"/>
                </a:lnTo>
                <a:lnTo>
                  <a:pt x="608814" y="36737"/>
                </a:lnTo>
                <a:lnTo>
                  <a:pt x="602891" y="34404"/>
                </a:lnTo>
                <a:lnTo>
                  <a:pt x="596101" y="33004"/>
                </a:lnTo>
                <a:lnTo>
                  <a:pt x="588445" y="32537"/>
                </a:lnTo>
                <a:close/>
              </a:path>
              <a:path w="623570" h="119379">
                <a:moveTo>
                  <a:pt x="619386" y="44272"/>
                </a:moveTo>
                <a:lnTo>
                  <a:pt x="594727" y="44272"/>
                </a:lnTo>
                <a:lnTo>
                  <a:pt x="599705" y="45813"/>
                </a:lnTo>
                <a:lnTo>
                  <a:pt x="603380" y="48894"/>
                </a:lnTo>
                <a:lnTo>
                  <a:pt x="607173" y="51976"/>
                </a:lnTo>
                <a:lnTo>
                  <a:pt x="609070" y="56836"/>
                </a:lnTo>
                <a:lnTo>
                  <a:pt x="609070" y="113732"/>
                </a:lnTo>
                <a:lnTo>
                  <a:pt x="609662" y="115392"/>
                </a:lnTo>
                <a:lnTo>
                  <a:pt x="610848" y="116458"/>
                </a:lnTo>
                <a:lnTo>
                  <a:pt x="612151" y="117407"/>
                </a:lnTo>
                <a:lnTo>
                  <a:pt x="614107" y="117881"/>
                </a:lnTo>
                <a:lnTo>
                  <a:pt x="618018" y="117881"/>
                </a:lnTo>
                <a:lnTo>
                  <a:pt x="619263" y="117703"/>
                </a:lnTo>
                <a:lnTo>
                  <a:pt x="620449" y="117347"/>
                </a:lnTo>
                <a:lnTo>
                  <a:pt x="621752" y="117110"/>
                </a:lnTo>
                <a:lnTo>
                  <a:pt x="622701" y="116873"/>
                </a:lnTo>
                <a:lnTo>
                  <a:pt x="623294" y="116636"/>
                </a:lnTo>
                <a:lnTo>
                  <a:pt x="623294" y="52450"/>
                </a:lnTo>
                <a:lnTo>
                  <a:pt x="620152" y="44864"/>
                </a:lnTo>
                <a:lnTo>
                  <a:pt x="619386" y="44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877959" y="9535007"/>
            <a:ext cx="724894" cy="220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928757" y="9535007"/>
            <a:ext cx="623570" cy="119380"/>
          </a:xfrm>
          <a:custGeom>
            <a:avLst/>
            <a:gdLst/>
            <a:ahLst/>
            <a:cxnLst/>
            <a:rect l="l" t="t" r="r" b="b"/>
            <a:pathLst>
              <a:path w="623570" h="119379">
                <a:moveTo>
                  <a:pt x="18964" y="52273"/>
                </a:moveTo>
                <a:lnTo>
                  <a:pt x="10194" y="52273"/>
                </a:lnTo>
                <a:lnTo>
                  <a:pt x="6638" y="53754"/>
                </a:lnTo>
                <a:lnTo>
                  <a:pt x="1303" y="59562"/>
                </a:lnTo>
                <a:lnTo>
                  <a:pt x="0" y="62941"/>
                </a:lnTo>
                <a:lnTo>
                  <a:pt x="0" y="70764"/>
                </a:lnTo>
                <a:lnTo>
                  <a:pt x="1303" y="74142"/>
                </a:lnTo>
                <a:lnTo>
                  <a:pt x="3911" y="76987"/>
                </a:lnTo>
                <a:lnTo>
                  <a:pt x="6638" y="79832"/>
                </a:lnTo>
                <a:lnTo>
                  <a:pt x="10194" y="81254"/>
                </a:lnTo>
                <a:lnTo>
                  <a:pt x="18964" y="81254"/>
                </a:lnTo>
                <a:lnTo>
                  <a:pt x="22462" y="79832"/>
                </a:lnTo>
                <a:lnTo>
                  <a:pt x="25069" y="76987"/>
                </a:lnTo>
                <a:lnTo>
                  <a:pt x="27796" y="74142"/>
                </a:lnTo>
                <a:lnTo>
                  <a:pt x="29159" y="70764"/>
                </a:lnTo>
                <a:lnTo>
                  <a:pt x="29159" y="62941"/>
                </a:lnTo>
                <a:lnTo>
                  <a:pt x="27796" y="59562"/>
                </a:lnTo>
                <a:lnTo>
                  <a:pt x="25069" y="56718"/>
                </a:lnTo>
                <a:lnTo>
                  <a:pt x="22462" y="53754"/>
                </a:lnTo>
                <a:lnTo>
                  <a:pt x="18964" y="52273"/>
                </a:lnTo>
                <a:close/>
              </a:path>
              <a:path w="623570" h="119379">
                <a:moveTo>
                  <a:pt x="202812" y="8000"/>
                </a:moveTo>
                <a:lnTo>
                  <a:pt x="198427" y="8000"/>
                </a:lnTo>
                <a:lnTo>
                  <a:pt x="196471" y="8237"/>
                </a:lnTo>
                <a:lnTo>
                  <a:pt x="172290" y="57370"/>
                </a:lnTo>
                <a:lnTo>
                  <a:pt x="164705" y="78172"/>
                </a:lnTo>
                <a:lnTo>
                  <a:pt x="160136" y="90677"/>
                </a:lnTo>
                <a:lnTo>
                  <a:pt x="156526" y="101049"/>
                </a:lnTo>
                <a:lnTo>
                  <a:pt x="154628" y="106383"/>
                </a:lnTo>
                <a:lnTo>
                  <a:pt x="154214" y="107628"/>
                </a:lnTo>
                <a:lnTo>
                  <a:pt x="153859" y="108813"/>
                </a:lnTo>
                <a:lnTo>
                  <a:pt x="153503" y="109880"/>
                </a:lnTo>
                <a:lnTo>
                  <a:pt x="153325" y="110947"/>
                </a:lnTo>
                <a:lnTo>
                  <a:pt x="153325" y="114266"/>
                </a:lnTo>
                <a:lnTo>
                  <a:pt x="154037" y="115925"/>
                </a:lnTo>
                <a:lnTo>
                  <a:pt x="155459" y="116992"/>
                </a:lnTo>
                <a:lnTo>
                  <a:pt x="156999" y="117940"/>
                </a:lnTo>
                <a:lnTo>
                  <a:pt x="158718" y="118414"/>
                </a:lnTo>
                <a:lnTo>
                  <a:pt x="161918" y="118414"/>
                </a:lnTo>
                <a:lnTo>
                  <a:pt x="162985" y="118296"/>
                </a:lnTo>
                <a:lnTo>
                  <a:pt x="163816" y="118059"/>
                </a:lnTo>
                <a:lnTo>
                  <a:pt x="164763" y="117940"/>
                </a:lnTo>
                <a:lnTo>
                  <a:pt x="165652" y="117703"/>
                </a:lnTo>
                <a:lnTo>
                  <a:pt x="166483" y="117347"/>
                </a:lnTo>
                <a:lnTo>
                  <a:pt x="167074" y="115451"/>
                </a:lnTo>
                <a:lnTo>
                  <a:pt x="167905" y="113021"/>
                </a:lnTo>
                <a:lnTo>
                  <a:pt x="169033" y="109880"/>
                </a:lnTo>
                <a:lnTo>
                  <a:pt x="172350" y="100279"/>
                </a:lnTo>
                <a:lnTo>
                  <a:pt x="176380" y="88188"/>
                </a:lnTo>
                <a:lnTo>
                  <a:pt x="171461" y="88188"/>
                </a:lnTo>
                <a:lnTo>
                  <a:pt x="176084" y="76276"/>
                </a:lnTo>
                <a:lnTo>
                  <a:pt x="180431" y="76276"/>
                </a:lnTo>
                <a:lnTo>
                  <a:pt x="181536" y="73194"/>
                </a:lnTo>
                <a:lnTo>
                  <a:pt x="183907" y="66437"/>
                </a:lnTo>
                <a:lnTo>
                  <a:pt x="186396" y="59207"/>
                </a:lnTo>
                <a:lnTo>
                  <a:pt x="189003" y="51858"/>
                </a:lnTo>
                <a:lnTo>
                  <a:pt x="191493" y="44746"/>
                </a:lnTo>
                <a:lnTo>
                  <a:pt x="193864" y="37871"/>
                </a:lnTo>
                <a:lnTo>
                  <a:pt x="196353" y="30996"/>
                </a:lnTo>
                <a:lnTo>
                  <a:pt x="200265" y="20091"/>
                </a:lnTo>
                <a:lnTo>
                  <a:pt x="214540" y="20091"/>
                </a:lnTo>
                <a:lnTo>
                  <a:pt x="214311" y="19498"/>
                </a:lnTo>
                <a:lnTo>
                  <a:pt x="211466" y="12623"/>
                </a:lnTo>
                <a:lnTo>
                  <a:pt x="210873" y="10964"/>
                </a:lnTo>
                <a:lnTo>
                  <a:pt x="209450" y="9778"/>
                </a:lnTo>
                <a:lnTo>
                  <a:pt x="207199" y="9067"/>
                </a:lnTo>
                <a:lnTo>
                  <a:pt x="205065" y="8356"/>
                </a:lnTo>
                <a:lnTo>
                  <a:pt x="202812" y="8000"/>
                </a:lnTo>
                <a:close/>
              </a:path>
              <a:path w="623570" h="119379">
                <a:moveTo>
                  <a:pt x="214540" y="20091"/>
                </a:moveTo>
                <a:lnTo>
                  <a:pt x="200976" y="20091"/>
                </a:lnTo>
                <a:lnTo>
                  <a:pt x="202398" y="24121"/>
                </a:lnTo>
                <a:lnTo>
                  <a:pt x="204176" y="29277"/>
                </a:lnTo>
                <a:lnTo>
                  <a:pt x="206310" y="35559"/>
                </a:lnTo>
                <a:lnTo>
                  <a:pt x="208561" y="41842"/>
                </a:lnTo>
                <a:lnTo>
                  <a:pt x="210933" y="48657"/>
                </a:lnTo>
                <a:lnTo>
                  <a:pt x="213512" y="56262"/>
                </a:lnTo>
                <a:lnTo>
                  <a:pt x="216029" y="63355"/>
                </a:lnTo>
                <a:lnTo>
                  <a:pt x="218518" y="70645"/>
                </a:lnTo>
                <a:lnTo>
                  <a:pt x="220974" y="78172"/>
                </a:lnTo>
                <a:lnTo>
                  <a:pt x="222312" y="82854"/>
                </a:lnTo>
                <a:lnTo>
                  <a:pt x="232091" y="111836"/>
                </a:lnTo>
                <a:lnTo>
                  <a:pt x="238017" y="118414"/>
                </a:lnTo>
                <a:lnTo>
                  <a:pt x="241928" y="118414"/>
                </a:lnTo>
                <a:lnTo>
                  <a:pt x="243410" y="118059"/>
                </a:lnTo>
                <a:lnTo>
                  <a:pt x="244715" y="117347"/>
                </a:lnTo>
                <a:lnTo>
                  <a:pt x="246137" y="116755"/>
                </a:lnTo>
                <a:lnTo>
                  <a:pt x="247262" y="115925"/>
                </a:lnTo>
                <a:lnTo>
                  <a:pt x="248093" y="114858"/>
                </a:lnTo>
                <a:lnTo>
                  <a:pt x="246248" y="109280"/>
                </a:lnTo>
                <a:lnTo>
                  <a:pt x="244270" y="103390"/>
                </a:lnTo>
                <a:lnTo>
                  <a:pt x="239077" y="88188"/>
                </a:lnTo>
                <a:lnTo>
                  <a:pt x="228535" y="88188"/>
                </a:lnTo>
                <a:lnTo>
                  <a:pt x="225690" y="76276"/>
                </a:lnTo>
                <a:lnTo>
                  <a:pt x="235027" y="76276"/>
                </a:lnTo>
                <a:lnTo>
                  <a:pt x="232946" y="70275"/>
                </a:lnTo>
                <a:lnTo>
                  <a:pt x="227908" y="56006"/>
                </a:lnTo>
                <a:lnTo>
                  <a:pt x="225512" y="49383"/>
                </a:lnTo>
                <a:lnTo>
                  <a:pt x="223023" y="42660"/>
                </a:lnTo>
                <a:lnTo>
                  <a:pt x="220534" y="36093"/>
                </a:lnTo>
                <a:lnTo>
                  <a:pt x="217333" y="27321"/>
                </a:lnTo>
                <a:lnTo>
                  <a:pt x="214540" y="20091"/>
                </a:lnTo>
                <a:close/>
              </a:path>
              <a:path w="623570" h="119379">
                <a:moveTo>
                  <a:pt x="180431" y="76276"/>
                </a:moveTo>
                <a:lnTo>
                  <a:pt x="176084" y="76276"/>
                </a:lnTo>
                <a:lnTo>
                  <a:pt x="171461" y="88188"/>
                </a:lnTo>
                <a:lnTo>
                  <a:pt x="176380" y="88188"/>
                </a:lnTo>
                <a:lnTo>
                  <a:pt x="179284" y="79476"/>
                </a:lnTo>
                <a:lnTo>
                  <a:pt x="180431" y="76276"/>
                </a:lnTo>
                <a:close/>
              </a:path>
              <a:path w="623570" h="119379">
                <a:moveTo>
                  <a:pt x="220365" y="76276"/>
                </a:moveTo>
                <a:lnTo>
                  <a:pt x="180431" y="76276"/>
                </a:lnTo>
                <a:lnTo>
                  <a:pt x="179284" y="79476"/>
                </a:lnTo>
                <a:lnTo>
                  <a:pt x="176380" y="88188"/>
                </a:lnTo>
                <a:lnTo>
                  <a:pt x="224112" y="88188"/>
                </a:lnTo>
                <a:lnTo>
                  <a:pt x="222312" y="82854"/>
                </a:lnTo>
                <a:lnTo>
                  <a:pt x="220889" y="77876"/>
                </a:lnTo>
                <a:lnTo>
                  <a:pt x="220365" y="76276"/>
                </a:lnTo>
                <a:close/>
              </a:path>
              <a:path w="623570" h="119379">
                <a:moveTo>
                  <a:pt x="235027" y="76276"/>
                </a:moveTo>
                <a:lnTo>
                  <a:pt x="225690" y="76276"/>
                </a:lnTo>
                <a:lnTo>
                  <a:pt x="228535" y="88188"/>
                </a:lnTo>
                <a:lnTo>
                  <a:pt x="239077" y="88188"/>
                </a:lnTo>
                <a:lnTo>
                  <a:pt x="235027" y="76276"/>
                </a:lnTo>
                <a:close/>
              </a:path>
              <a:path w="623570" h="119379">
                <a:moveTo>
                  <a:pt x="307256" y="32537"/>
                </a:moveTo>
                <a:lnTo>
                  <a:pt x="295283" y="32537"/>
                </a:lnTo>
                <a:lnTo>
                  <a:pt x="288527" y="34078"/>
                </a:lnTo>
                <a:lnTo>
                  <a:pt x="282364" y="37160"/>
                </a:lnTo>
                <a:lnTo>
                  <a:pt x="276199" y="40123"/>
                </a:lnTo>
                <a:lnTo>
                  <a:pt x="262272" y="76276"/>
                </a:lnTo>
                <a:lnTo>
                  <a:pt x="262272" y="86351"/>
                </a:lnTo>
                <a:lnTo>
                  <a:pt x="289594" y="117822"/>
                </a:lnTo>
                <a:lnTo>
                  <a:pt x="297121" y="119303"/>
                </a:lnTo>
                <a:lnTo>
                  <a:pt x="311345" y="119303"/>
                </a:lnTo>
                <a:lnTo>
                  <a:pt x="316382" y="118592"/>
                </a:lnTo>
                <a:lnTo>
                  <a:pt x="320768" y="117170"/>
                </a:lnTo>
                <a:lnTo>
                  <a:pt x="325154" y="115866"/>
                </a:lnTo>
                <a:lnTo>
                  <a:pt x="328532" y="114443"/>
                </a:lnTo>
                <a:lnTo>
                  <a:pt x="330903" y="112902"/>
                </a:lnTo>
                <a:lnTo>
                  <a:pt x="333037" y="111599"/>
                </a:lnTo>
                <a:lnTo>
                  <a:pt x="334577" y="110295"/>
                </a:lnTo>
                <a:lnTo>
                  <a:pt x="336593" y="107568"/>
                </a:lnTo>
                <a:lnTo>
                  <a:pt x="296824" y="107568"/>
                </a:lnTo>
                <a:lnTo>
                  <a:pt x="289890" y="105138"/>
                </a:lnTo>
                <a:lnTo>
                  <a:pt x="284675" y="100279"/>
                </a:lnTo>
                <a:lnTo>
                  <a:pt x="279459" y="95300"/>
                </a:lnTo>
                <a:lnTo>
                  <a:pt x="276852" y="87418"/>
                </a:lnTo>
                <a:lnTo>
                  <a:pt x="276852" y="68689"/>
                </a:lnTo>
                <a:lnTo>
                  <a:pt x="278096" y="62348"/>
                </a:lnTo>
                <a:lnTo>
                  <a:pt x="283075" y="52865"/>
                </a:lnTo>
                <a:lnTo>
                  <a:pt x="286393" y="49487"/>
                </a:lnTo>
                <a:lnTo>
                  <a:pt x="290542" y="47472"/>
                </a:lnTo>
                <a:lnTo>
                  <a:pt x="294690" y="45338"/>
                </a:lnTo>
                <a:lnTo>
                  <a:pt x="299195" y="44272"/>
                </a:lnTo>
                <a:lnTo>
                  <a:pt x="322902" y="44272"/>
                </a:lnTo>
                <a:lnTo>
                  <a:pt x="322902" y="37251"/>
                </a:lnTo>
                <a:lnTo>
                  <a:pt x="319938" y="35797"/>
                </a:lnTo>
                <a:lnTo>
                  <a:pt x="311641" y="33189"/>
                </a:lnTo>
                <a:lnTo>
                  <a:pt x="307256" y="32537"/>
                </a:lnTo>
                <a:close/>
              </a:path>
              <a:path w="623570" h="119379">
                <a:moveTo>
                  <a:pt x="322902" y="49933"/>
                </a:moveTo>
                <a:lnTo>
                  <a:pt x="322902" y="102946"/>
                </a:lnTo>
                <a:lnTo>
                  <a:pt x="320768" y="104249"/>
                </a:lnTo>
                <a:lnTo>
                  <a:pt x="318338" y="105376"/>
                </a:lnTo>
                <a:lnTo>
                  <a:pt x="315612" y="106324"/>
                </a:lnTo>
                <a:lnTo>
                  <a:pt x="313004" y="107154"/>
                </a:lnTo>
                <a:lnTo>
                  <a:pt x="309625" y="107568"/>
                </a:lnTo>
                <a:lnTo>
                  <a:pt x="336593" y="107568"/>
                </a:lnTo>
                <a:lnTo>
                  <a:pt x="337126" y="105731"/>
                </a:lnTo>
                <a:lnTo>
                  <a:pt x="337126" y="52450"/>
                </a:lnTo>
                <a:lnTo>
                  <a:pt x="325569" y="52450"/>
                </a:lnTo>
                <a:lnTo>
                  <a:pt x="323316" y="50198"/>
                </a:lnTo>
                <a:lnTo>
                  <a:pt x="322902" y="49933"/>
                </a:lnTo>
                <a:close/>
              </a:path>
              <a:path w="623570" h="119379">
                <a:moveTo>
                  <a:pt x="325569" y="46728"/>
                </a:moveTo>
                <a:lnTo>
                  <a:pt x="322902" y="46761"/>
                </a:lnTo>
                <a:lnTo>
                  <a:pt x="322902" y="49933"/>
                </a:lnTo>
                <a:lnTo>
                  <a:pt x="323316" y="50198"/>
                </a:lnTo>
                <a:lnTo>
                  <a:pt x="325569" y="52450"/>
                </a:lnTo>
                <a:lnTo>
                  <a:pt x="325569" y="46728"/>
                </a:lnTo>
                <a:close/>
              </a:path>
              <a:path w="623570" h="119379">
                <a:moveTo>
                  <a:pt x="337126" y="46583"/>
                </a:moveTo>
                <a:lnTo>
                  <a:pt x="325569" y="46728"/>
                </a:lnTo>
                <a:lnTo>
                  <a:pt x="325569" y="52450"/>
                </a:lnTo>
                <a:lnTo>
                  <a:pt x="337126" y="52450"/>
                </a:lnTo>
                <a:lnTo>
                  <a:pt x="337126" y="46583"/>
                </a:lnTo>
                <a:close/>
              </a:path>
              <a:path w="623570" h="119379">
                <a:moveTo>
                  <a:pt x="322902" y="44272"/>
                </a:moveTo>
                <a:lnTo>
                  <a:pt x="308914" y="44272"/>
                </a:lnTo>
                <a:lnTo>
                  <a:pt x="313123" y="45101"/>
                </a:lnTo>
                <a:lnTo>
                  <a:pt x="316679" y="46761"/>
                </a:lnTo>
                <a:lnTo>
                  <a:pt x="320353" y="48302"/>
                </a:lnTo>
                <a:lnTo>
                  <a:pt x="322902" y="49933"/>
                </a:lnTo>
                <a:lnTo>
                  <a:pt x="322902" y="44272"/>
                </a:lnTo>
                <a:close/>
              </a:path>
              <a:path w="623570" h="119379">
                <a:moveTo>
                  <a:pt x="325569" y="43172"/>
                </a:moveTo>
                <a:lnTo>
                  <a:pt x="322902" y="43205"/>
                </a:lnTo>
                <a:lnTo>
                  <a:pt x="322902" y="46761"/>
                </a:lnTo>
                <a:lnTo>
                  <a:pt x="325569" y="46728"/>
                </a:lnTo>
                <a:lnTo>
                  <a:pt x="325569" y="43172"/>
                </a:lnTo>
                <a:close/>
              </a:path>
              <a:path w="623570" h="119379">
                <a:moveTo>
                  <a:pt x="337126" y="43027"/>
                </a:moveTo>
                <a:lnTo>
                  <a:pt x="325569" y="43172"/>
                </a:lnTo>
                <a:lnTo>
                  <a:pt x="325569" y="46728"/>
                </a:lnTo>
                <a:lnTo>
                  <a:pt x="337126" y="46583"/>
                </a:lnTo>
                <a:lnTo>
                  <a:pt x="337126" y="43027"/>
                </a:lnTo>
                <a:close/>
              </a:path>
              <a:path w="623570" h="119379">
                <a:moveTo>
                  <a:pt x="322902" y="37251"/>
                </a:moveTo>
                <a:lnTo>
                  <a:pt x="322902" y="43205"/>
                </a:lnTo>
                <a:lnTo>
                  <a:pt x="325569" y="43172"/>
                </a:lnTo>
                <a:lnTo>
                  <a:pt x="325569" y="39293"/>
                </a:lnTo>
                <a:lnTo>
                  <a:pt x="323198" y="37397"/>
                </a:lnTo>
                <a:lnTo>
                  <a:pt x="322902" y="37251"/>
                </a:lnTo>
                <a:close/>
              </a:path>
              <a:path w="623570" h="119379">
                <a:moveTo>
                  <a:pt x="332088" y="533"/>
                </a:moveTo>
                <a:lnTo>
                  <a:pt x="328176" y="533"/>
                </a:lnTo>
                <a:lnTo>
                  <a:pt x="326872" y="711"/>
                </a:lnTo>
                <a:lnTo>
                  <a:pt x="325569" y="1066"/>
                </a:lnTo>
                <a:lnTo>
                  <a:pt x="324383" y="1303"/>
                </a:lnTo>
                <a:lnTo>
                  <a:pt x="323494" y="1540"/>
                </a:lnTo>
                <a:lnTo>
                  <a:pt x="322902" y="1777"/>
                </a:lnTo>
                <a:lnTo>
                  <a:pt x="322902" y="37251"/>
                </a:lnTo>
                <a:lnTo>
                  <a:pt x="323198" y="37397"/>
                </a:lnTo>
                <a:lnTo>
                  <a:pt x="325569" y="39293"/>
                </a:lnTo>
                <a:lnTo>
                  <a:pt x="325569" y="43172"/>
                </a:lnTo>
                <a:lnTo>
                  <a:pt x="337126" y="43027"/>
                </a:lnTo>
                <a:lnTo>
                  <a:pt x="337126" y="4681"/>
                </a:lnTo>
                <a:lnTo>
                  <a:pt x="336473" y="3081"/>
                </a:lnTo>
                <a:lnTo>
                  <a:pt x="335170" y="2133"/>
                </a:lnTo>
                <a:lnTo>
                  <a:pt x="333984" y="1066"/>
                </a:lnTo>
                <a:lnTo>
                  <a:pt x="332088" y="533"/>
                </a:lnTo>
                <a:close/>
              </a:path>
              <a:path w="623570" h="119379">
                <a:moveTo>
                  <a:pt x="403956" y="32537"/>
                </a:moveTo>
                <a:lnTo>
                  <a:pt x="392932" y="32537"/>
                </a:lnTo>
                <a:lnTo>
                  <a:pt x="387954" y="33307"/>
                </a:lnTo>
                <a:lnTo>
                  <a:pt x="382976" y="34848"/>
                </a:lnTo>
                <a:lnTo>
                  <a:pt x="378117" y="36271"/>
                </a:lnTo>
                <a:lnTo>
                  <a:pt x="364129" y="113732"/>
                </a:lnTo>
                <a:lnTo>
                  <a:pt x="364782" y="115392"/>
                </a:lnTo>
                <a:lnTo>
                  <a:pt x="366085" y="116458"/>
                </a:lnTo>
                <a:lnTo>
                  <a:pt x="367389" y="117407"/>
                </a:lnTo>
                <a:lnTo>
                  <a:pt x="369285" y="117881"/>
                </a:lnTo>
                <a:lnTo>
                  <a:pt x="373197" y="117881"/>
                </a:lnTo>
                <a:lnTo>
                  <a:pt x="374501" y="117703"/>
                </a:lnTo>
                <a:lnTo>
                  <a:pt x="375686" y="117347"/>
                </a:lnTo>
                <a:lnTo>
                  <a:pt x="376872" y="117110"/>
                </a:lnTo>
                <a:lnTo>
                  <a:pt x="377761" y="116873"/>
                </a:lnTo>
                <a:lnTo>
                  <a:pt x="378353" y="116636"/>
                </a:lnTo>
                <a:lnTo>
                  <a:pt x="378353" y="50139"/>
                </a:lnTo>
                <a:lnTo>
                  <a:pt x="380724" y="48598"/>
                </a:lnTo>
                <a:lnTo>
                  <a:pt x="383628" y="47235"/>
                </a:lnTo>
                <a:lnTo>
                  <a:pt x="390503" y="44864"/>
                </a:lnTo>
                <a:lnTo>
                  <a:pt x="394059" y="44272"/>
                </a:lnTo>
                <a:lnTo>
                  <a:pt x="422110" y="44272"/>
                </a:lnTo>
                <a:lnTo>
                  <a:pt x="421914" y="43916"/>
                </a:lnTo>
                <a:lnTo>
                  <a:pt x="423711" y="42119"/>
                </a:lnTo>
                <a:lnTo>
                  <a:pt x="421974" y="39649"/>
                </a:lnTo>
                <a:lnTo>
                  <a:pt x="418536" y="37160"/>
                </a:lnTo>
                <a:lnTo>
                  <a:pt x="413913" y="35382"/>
                </a:lnTo>
                <a:lnTo>
                  <a:pt x="409290" y="33485"/>
                </a:lnTo>
                <a:lnTo>
                  <a:pt x="403956" y="32537"/>
                </a:lnTo>
                <a:close/>
              </a:path>
              <a:path w="623570" h="119379">
                <a:moveTo>
                  <a:pt x="422110" y="44272"/>
                </a:moveTo>
                <a:lnTo>
                  <a:pt x="403305" y="44272"/>
                </a:lnTo>
                <a:lnTo>
                  <a:pt x="407750" y="45635"/>
                </a:lnTo>
                <a:lnTo>
                  <a:pt x="411367" y="48598"/>
                </a:lnTo>
                <a:lnTo>
                  <a:pt x="414506" y="51087"/>
                </a:lnTo>
                <a:lnTo>
                  <a:pt x="416224" y="55355"/>
                </a:lnTo>
                <a:lnTo>
                  <a:pt x="416224" y="113732"/>
                </a:lnTo>
                <a:lnTo>
                  <a:pt x="416817" y="115392"/>
                </a:lnTo>
                <a:lnTo>
                  <a:pt x="418002" y="116458"/>
                </a:lnTo>
                <a:lnTo>
                  <a:pt x="419307" y="117407"/>
                </a:lnTo>
                <a:lnTo>
                  <a:pt x="421262" y="117881"/>
                </a:lnTo>
                <a:lnTo>
                  <a:pt x="425174" y="117881"/>
                </a:lnTo>
                <a:lnTo>
                  <a:pt x="426419" y="117703"/>
                </a:lnTo>
                <a:lnTo>
                  <a:pt x="427603" y="117347"/>
                </a:lnTo>
                <a:lnTo>
                  <a:pt x="428908" y="117110"/>
                </a:lnTo>
                <a:lnTo>
                  <a:pt x="429856" y="116873"/>
                </a:lnTo>
                <a:lnTo>
                  <a:pt x="430448" y="116636"/>
                </a:lnTo>
                <a:lnTo>
                  <a:pt x="430448" y="57370"/>
                </a:lnTo>
                <a:lnTo>
                  <a:pt x="430152" y="54880"/>
                </a:lnTo>
                <a:lnTo>
                  <a:pt x="429981" y="54228"/>
                </a:lnTo>
                <a:lnTo>
                  <a:pt x="427603" y="54228"/>
                </a:lnTo>
                <a:lnTo>
                  <a:pt x="422110" y="44272"/>
                </a:lnTo>
                <a:close/>
              </a:path>
              <a:path w="623570" h="119379">
                <a:moveTo>
                  <a:pt x="478297" y="44272"/>
                </a:moveTo>
                <a:lnTo>
                  <a:pt x="455578" y="44272"/>
                </a:lnTo>
                <a:lnTo>
                  <a:pt x="460023" y="45635"/>
                </a:lnTo>
                <a:lnTo>
                  <a:pt x="466661" y="51087"/>
                </a:lnTo>
                <a:lnTo>
                  <a:pt x="468320" y="55355"/>
                </a:lnTo>
                <a:lnTo>
                  <a:pt x="468320" y="113732"/>
                </a:lnTo>
                <a:lnTo>
                  <a:pt x="468913" y="115392"/>
                </a:lnTo>
                <a:lnTo>
                  <a:pt x="470098" y="116458"/>
                </a:lnTo>
                <a:lnTo>
                  <a:pt x="471402" y="117407"/>
                </a:lnTo>
                <a:lnTo>
                  <a:pt x="473358" y="117881"/>
                </a:lnTo>
                <a:lnTo>
                  <a:pt x="477269" y="117881"/>
                </a:lnTo>
                <a:lnTo>
                  <a:pt x="478514" y="117703"/>
                </a:lnTo>
                <a:lnTo>
                  <a:pt x="479699" y="117347"/>
                </a:lnTo>
                <a:lnTo>
                  <a:pt x="481003" y="117110"/>
                </a:lnTo>
                <a:lnTo>
                  <a:pt x="481952" y="116873"/>
                </a:lnTo>
                <a:lnTo>
                  <a:pt x="482544" y="116636"/>
                </a:lnTo>
                <a:lnTo>
                  <a:pt x="482544" y="54169"/>
                </a:lnTo>
                <a:lnTo>
                  <a:pt x="481241" y="48954"/>
                </a:lnTo>
                <a:lnTo>
                  <a:pt x="478297" y="44272"/>
                </a:lnTo>
                <a:close/>
              </a:path>
              <a:path w="623570" h="119379">
                <a:moveTo>
                  <a:pt x="423711" y="42119"/>
                </a:moveTo>
                <a:lnTo>
                  <a:pt x="421914" y="43916"/>
                </a:lnTo>
                <a:lnTo>
                  <a:pt x="427603" y="54228"/>
                </a:lnTo>
                <a:lnTo>
                  <a:pt x="429471" y="52290"/>
                </a:lnTo>
                <a:lnTo>
                  <a:pt x="428967" y="50376"/>
                </a:lnTo>
                <a:lnTo>
                  <a:pt x="428279" y="48598"/>
                </a:lnTo>
                <a:lnTo>
                  <a:pt x="427337" y="46939"/>
                </a:lnTo>
                <a:lnTo>
                  <a:pt x="426952" y="46168"/>
                </a:lnTo>
                <a:lnTo>
                  <a:pt x="426478" y="45398"/>
                </a:lnTo>
                <a:lnTo>
                  <a:pt x="425530" y="44212"/>
                </a:lnTo>
                <a:lnTo>
                  <a:pt x="424936" y="43560"/>
                </a:lnTo>
                <a:lnTo>
                  <a:pt x="424225" y="42849"/>
                </a:lnTo>
                <a:lnTo>
                  <a:pt x="423711" y="42119"/>
                </a:lnTo>
                <a:close/>
              </a:path>
              <a:path w="623570" h="119379">
                <a:moveTo>
                  <a:pt x="429471" y="52290"/>
                </a:moveTo>
                <a:lnTo>
                  <a:pt x="427603" y="54228"/>
                </a:lnTo>
                <a:lnTo>
                  <a:pt x="429981" y="54228"/>
                </a:lnTo>
                <a:lnTo>
                  <a:pt x="429471" y="52290"/>
                </a:lnTo>
                <a:close/>
              </a:path>
              <a:path w="623570" h="119379">
                <a:moveTo>
                  <a:pt x="457474" y="32537"/>
                </a:moveTo>
                <a:lnTo>
                  <a:pt x="444672" y="32537"/>
                </a:lnTo>
                <a:lnTo>
                  <a:pt x="438983" y="33663"/>
                </a:lnTo>
                <a:lnTo>
                  <a:pt x="429026" y="38167"/>
                </a:lnTo>
                <a:lnTo>
                  <a:pt x="424996" y="40834"/>
                </a:lnTo>
                <a:lnTo>
                  <a:pt x="423711" y="42119"/>
                </a:lnTo>
                <a:lnTo>
                  <a:pt x="424225" y="42849"/>
                </a:lnTo>
                <a:lnTo>
                  <a:pt x="424936" y="43560"/>
                </a:lnTo>
                <a:lnTo>
                  <a:pt x="425577" y="44272"/>
                </a:lnTo>
                <a:lnTo>
                  <a:pt x="426478" y="45398"/>
                </a:lnTo>
                <a:lnTo>
                  <a:pt x="426952" y="46168"/>
                </a:lnTo>
                <a:lnTo>
                  <a:pt x="427495" y="47235"/>
                </a:lnTo>
                <a:lnTo>
                  <a:pt x="428279" y="48598"/>
                </a:lnTo>
                <a:lnTo>
                  <a:pt x="428967" y="50376"/>
                </a:lnTo>
                <a:lnTo>
                  <a:pt x="429471" y="52290"/>
                </a:lnTo>
                <a:lnTo>
                  <a:pt x="430686" y="51028"/>
                </a:lnTo>
                <a:lnTo>
                  <a:pt x="434124" y="48598"/>
                </a:lnTo>
                <a:lnTo>
                  <a:pt x="437916" y="46939"/>
                </a:lnTo>
                <a:lnTo>
                  <a:pt x="441827" y="45161"/>
                </a:lnTo>
                <a:lnTo>
                  <a:pt x="445858" y="44272"/>
                </a:lnTo>
                <a:lnTo>
                  <a:pt x="478297" y="44272"/>
                </a:lnTo>
                <a:lnTo>
                  <a:pt x="476025" y="40656"/>
                </a:lnTo>
                <a:lnTo>
                  <a:pt x="472351" y="37575"/>
                </a:lnTo>
                <a:lnTo>
                  <a:pt x="467608" y="35559"/>
                </a:lnTo>
                <a:lnTo>
                  <a:pt x="462986" y="33544"/>
                </a:lnTo>
                <a:lnTo>
                  <a:pt x="457474" y="32537"/>
                </a:lnTo>
                <a:close/>
              </a:path>
              <a:path w="623570" h="119379">
                <a:moveTo>
                  <a:pt x="520014" y="0"/>
                </a:moveTo>
                <a:lnTo>
                  <a:pt x="514680" y="0"/>
                </a:lnTo>
                <a:lnTo>
                  <a:pt x="512486" y="888"/>
                </a:lnTo>
                <a:lnTo>
                  <a:pt x="510708" y="2666"/>
                </a:lnTo>
                <a:lnTo>
                  <a:pt x="508930" y="4326"/>
                </a:lnTo>
                <a:lnTo>
                  <a:pt x="508041" y="6400"/>
                </a:lnTo>
                <a:lnTo>
                  <a:pt x="508041" y="11379"/>
                </a:lnTo>
                <a:lnTo>
                  <a:pt x="508930" y="13512"/>
                </a:lnTo>
                <a:lnTo>
                  <a:pt x="510708" y="15290"/>
                </a:lnTo>
                <a:lnTo>
                  <a:pt x="512486" y="16950"/>
                </a:lnTo>
                <a:lnTo>
                  <a:pt x="514680" y="17779"/>
                </a:lnTo>
                <a:lnTo>
                  <a:pt x="520014" y="17779"/>
                </a:lnTo>
                <a:lnTo>
                  <a:pt x="522206" y="16950"/>
                </a:lnTo>
                <a:lnTo>
                  <a:pt x="523866" y="15290"/>
                </a:lnTo>
                <a:lnTo>
                  <a:pt x="525525" y="13512"/>
                </a:lnTo>
                <a:lnTo>
                  <a:pt x="526355" y="11379"/>
                </a:lnTo>
                <a:lnTo>
                  <a:pt x="526355" y="6400"/>
                </a:lnTo>
                <a:lnTo>
                  <a:pt x="525525" y="4326"/>
                </a:lnTo>
                <a:lnTo>
                  <a:pt x="523866" y="2666"/>
                </a:lnTo>
                <a:lnTo>
                  <a:pt x="522206" y="888"/>
                </a:lnTo>
                <a:lnTo>
                  <a:pt x="520014" y="0"/>
                </a:lnTo>
                <a:close/>
              </a:path>
              <a:path w="623570" h="119379">
                <a:moveTo>
                  <a:pt x="519421" y="33959"/>
                </a:moveTo>
                <a:lnTo>
                  <a:pt x="515509" y="33959"/>
                </a:lnTo>
                <a:lnTo>
                  <a:pt x="514146" y="34137"/>
                </a:lnTo>
                <a:lnTo>
                  <a:pt x="512842" y="34493"/>
                </a:lnTo>
                <a:lnTo>
                  <a:pt x="511657" y="34730"/>
                </a:lnTo>
                <a:lnTo>
                  <a:pt x="510768" y="34967"/>
                </a:lnTo>
                <a:lnTo>
                  <a:pt x="510175" y="35204"/>
                </a:lnTo>
                <a:lnTo>
                  <a:pt x="510175" y="113732"/>
                </a:lnTo>
                <a:lnTo>
                  <a:pt x="510827" y="115392"/>
                </a:lnTo>
                <a:lnTo>
                  <a:pt x="512131" y="116458"/>
                </a:lnTo>
                <a:lnTo>
                  <a:pt x="513435" y="117407"/>
                </a:lnTo>
                <a:lnTo>
                  <a:pt x="515331" y="117881"/>
                </a:lnTo>
                <a:lnTo>
                  <a:pt x="519243" y="117881"/>
                </a:lnTo>
                <a:lnTo>
                  <a:pt x="520547" y="117703"/>
                </a:lnTo>
                <a:lnTo>
                  <a:pt x="521732" y="117347"/>
                </a:lnTo>
                <a:lnTo>
                  <a:pt x="522917" y="117110"/>
                </a:lnTo>
                <a:lnTo>
                  <a:pt x="523806" y="116873"/>
                </a:lnTo>
                <a:lnTo>
                  <a:pt x="524399" y="116636"/>
                </a:lnTo>
                <a:lnTo>
                  <a:pt x="524399" y="38167"/>
                </a:lnTo>
                <a:lnTo>
                  <a:pt x="523747" y="36508"/>
                </a:lnTo>
                <a:lnTo>
                  <a:pt x="522443" y="35559"/>
                </a:lnTo>
                <a:lnTo>
                  <a:pt x="521258" y="34493"/>
                </a:lnTo>
                <a:lnTo>
                  <a:pt x="519421" y="33959"/>
                </a:lnTo>
                <a:close/>
              </a:path>
              <a:path w="623570" h="119379">
                <a:moveTo>
                  <a:pt x="588445" y="32537"/>
                </a:moveTo>
                <a:lnTo>
                  <a:pt x="582044" y="32537"/>
                </a:lnTo>
                <a:lnTo>
                  <a:pt x="576295" y="33367"/>
                </a:lnTo>
                <a:lnTo>
                  <a:pt x="571199" y="35026"/>
                </a:lnTo>
                <a:lnTo>
                  <a:pt x="566101" y="36567"/>
                </a:lnTo>
                <a:lnTo>
                  <a:pt x="552174" y="48361"/>
                </a:lnTo>
                <a:lnTo>
                  <a:pt x="552174" y="113732"/>
                </a:lnTo>
                <a:lnTo>
                  <a:pt x="552825" y="115392"/>
                </a:lnTo>
                <a:lnTo>
                  <a:pt x="554130" y="116458"/>
                </a:lnTo>
                <a:lnTo>
                  <a:pt x="555433" y="117407"/>
                </a:lnTo>
                <a:lnTo>
                  <a:pt x="557330" y="117881"/>
                </a:lnTo>
                <a:lnTo>
                  <a:pt x="561242" y="117881"/>
                </a:lnTo>
                <a:lnTo>
                  <a:pt x="562545" y="117703"/>
                </a:lnTo>
                <a:lnTo>
                  <a:pt x="563731" y="117347"/>
                </a:lnTo>
                <a:lnTo>
                  <a:pt x="564916" y="117110"/>
                </a:lnTo>
                <a:lnTo>
                  <a:pt x="565805" y="116873"/>
                </a:lnTo>
                <a:lnTo>
                  <a:pt x="566398" y="116636"/>
                </a:lnTo>
                <a:lnTo>
                  <a:pt x="566398" y="50139"/>
                </a:lnTo>
                <a:lnTo>
                  <a:pt x="569005" y="48598"/>
                </a:lnTo>
                <a:lnTo>
                  <a:pt x="572146" y="47235"/>
                </a:lnTo>
                <a:lnTo>
                  <a:pt x="579495" y="44864"/>
                </a:lnTo>
                <a:lnTo>
                  <a:pt x="583703" y="44272"/>
                </a:lnTo>
                <a:lnTo>
                  <a:pt x="619386" y="44272"/>
                </a:lnTo>
                <a:lnTo>
                  <a:pt x="613871" y="40004"/>
                </a:lnTo>
                <a:lnTo>
                  <a:pt x="608814" y="36737"/>
                </a:lnTo>
                <a:lnTo>
                  <a:pt x="602891" y="34404"/>
                </a:lnTo>
                <a:lnTo>
                  <a:pt x="596101" y="33004"/>
                </a:lnTo>
                <a:lnTo>
                  <a:pt x="588445" y="32537"/>
                </a:lnTo>
                <a:close/>
              </a:path>
              <a:path w="623570" h="119379">
                <a:moveTo>
                  <a:pt x="619386" y="44272"/>
                </a:moveTo>
                <a:lnTo>
                  <a:pt x="594727" y="44272"/>
                </a:lnTo>
                <a:lnTo>
                  <a:pt x="599705" y="45813"/>
                </a:lnTo>
                <a:lnTo>
                  <a:pt x="603380" y="48894"/>
                </a:lnTo>
                <a:lnTo>
                  <a:pt x="607173" y="51976"/>
                </a:lnTo>
                <a:lnTo>
                  <a:pt x="609070" y="56836"/>
                </a:lnTo>
                <a:lnTo>
                  <a:pt x="609070" y="113732"/>
                </a:lnTo>
                <a:lnTo>
                  <a:pt x="609662" y="115392"/>
                </a:lnTo>
                <a:lnTo>
                  <a:pt x="610848" y="116458"/>
                </a:lnTo>
                <a:lnTo>
                  <a:pt x="612151" y="117407"/>
                </a:lnTo>
                <a:lnTo>
                  <a:pt x="614107" y="117881"/>
                </a:lnTo>
                <a:lnTo>
                  <a:pt x="618018" y="117881"/>
                </a:lnTo>
                <a:lnTo>
                  <a:pt x="619263" y="117703"/>
                </a:lnTo>
                <a:lnTo>
                  <a:pt x="620449" y="117347"/>
                </a:lnTo>
                <a:lnTo>
                  <a:pt x="621752" y="117110"/>
                </a:lnTo>
                <a:lnTo>
                  <a:pt x="622701" y="116873"/>
                </a:lnTo>
                <a:lnTo>
                  <a:pt x="623294" y="116636"/>
                </a:lnTo>
                <a:lnTo>
                  <a:pt x="623294" y="52450"/>
                </a:lnTo>
                <a:lnTo>
                  <a:pt x="620152" y="44864"/>
                </a:lnTo>
                <a:lnTo>
                  <a:pt x="619386" y="44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877566" y="9821341"/>
            <a:ext cx="857761" cy="2475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928360" y="9821341"/>
            <a:ext cx="756162" cy="1459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877566" y="9821341"/>
            <a:ext cx="857761" cy="2475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928360" y="9821341"/>
            <a:ext cx="756162" cy="1459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888195" y="10093807"/>
            <a:ext cx="1149206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2939001" y="10093807"/>
            <a:ext cx="1047607" cy="1529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888195" y="10093807"/>
            <a:ext cx="1149206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2939001" y="10093807"/>
            <a:ext cx="1047607" cy="1529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53534" y="9535007"/>
            <a:ext cx="1551038" cy="2209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04334" y="9535007"/>
            <a:ext cx="1449433" cy="1193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553534" y="9535007"/>
            <a:ext cx="1551038" cy="2209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04334" y="9535007"/>
            <a:ext cx="1449433" cy="1193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51686" y="9814940"/>
            <a:ext cx="1270368" cy="2539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602486" y="9814940"/>
            <a:ext cx="1168769" cy="1523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51686" y="9814940"/>
            <a:ext cx="1270368" cy="2539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02486" y="9814940"/>
            <a:ext cx="1168769" cy="1523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1116" y="10081107"/>
            <a:ext cx="2013077" cy="2545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01916" y="10081107"/>
            <a:ext cx="1911477" cy="1529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51116" y="10081107"/>
            <a:ext cx="2013077" cy="2545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01916" y="10081107"/>
            <a:ext cx="1911477" cy="1529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55741" y="10360507"/>
            <a:ext cx="1677162" cy="253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606542" y="10360507"/>
            <a:ext cx="1575558" cy="1516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55741" y="10360507"/>
            <a:ext cx="1677162" cy="253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606542" y="10360507"/>
            <a:ext cx="1575558" cy="1516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921000" y="9067800"/>
            <a:ext cx="927100" cy="342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971800" y="9067800"/>
            <a:ext cx="825500" cy="2413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4114800" y="9080500"/>
            <a:ext cx="139700" cy="12192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4165600" y="9080500"/>
            <a:ext cx="38100" cy="1117600"/>
          </a:xfrm>
          <a:custGeom>
            <a:avLst/>
            <a:gdLst/>
            <a:ahLst/>
            <a:cxnLst/>
            <a:rect l="l" t="t" r="r" b="b"/>
            <a:pathLst>
              <a:path w="38100" h="1117600">
                <a:moveTo>
                  <a:pt x="19050" y="0"/>
                </a:moveTo>
                <a:lnTo>
                  <a:pt x="11634" y="1497"/>
                </a:lnTo>
                <a:lnTo>
                  <a:pt x="5579" y="5579"/>
                </a:lnTo>
                <a:lnTo>
                  <a:pt x="1497" y="11635"/>
                </a:lnTo>
                <a:lnTo>
                  <a:pt x="0" y="19050"/>
                </a:lnTo>
                <a:lnTo>
                  <a:pt x="0" y="1098550"/>
                </a:lnTo>
                <a:lnTo>
                  <a:pt x="1497" y="1105965"/>
                </a:lnTo>
                <a:lnTo>
                  <a:pt x="5579" y="1112020"/>
                </a:lnTo>
                <a:lnTo>
                  <a:pt x="11634" y="1116102"/>
                </a:lnTo>
                <a:lnTo>
                  <a:pt x="19050" y="1117600"/>
                </a:lnTo>
                <a:lnTo>
                  <a:pt x="26465" y="1116102"/>
                </a:lnTo>
                <a:lnTo>
                  <a:pt x="32520" y="1112020"/>
                </a:lnTo>
                <a:lnTo>
                  <a:pt x="36602" y="1105965"/>
                </a:lnTo>
                <a:lnTo>
                  <a:pt x="38100" y="1098550"/>
                </a:lnTo>
                <a:lnTo>
                  <a:pt x="38100" y="19050"/>
                </a:lnTo>
                <a:lnTo>
                  <a:pt x="36602" y="11635"/>
                </a:lnTo>
                <a:lnTo>
                  <a:pt x="32520" y="5579"/>
                </a:lnTo>
                <a:lnTo>
                  <a:pt x="26465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4381500" y="9042400"/>
            <a:ext cx="838200" cy="8381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007203" y="10195560"/>
            <a:ext cx="1865439" cy="247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058004" y="10195559"/>
            <a:ext cx="1763838" cy="1463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906566" y="1622132"/>
            <a:ext cx="2976375" cy="164378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484764" y="3407549"/>
            <a:ext cx="3413678" cy="164906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350509" y="9054592"/>
            <a:ext cx="1701330" cy="68844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401309" y="9054592"/>
            <a:ext cx="1599717" cy="58684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419100" y="1580629"/>
            <a:ext cx="2882900" cy="190604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482600" y="1606029"/>
            <a:ext cx="2628900" cy="1652270"/>
          </a:xfrm>
          <a:custGeom>
            <a:avLst/>
            <a:gdLst/>
            <a:ahLst/>
            <a:cxnLst/>
            <a:rect l="l" t="t" r="r" b="b"/>
            <a:pathLst>
              <a:path w="2628900" h="1652270">
                <a:moveTo>
                  <a:pt x="2374900" y="0"/>
                </a:moveTo>
                <a:lnTo>
                  <a:pt x="254000" y="0"/>
                </a:lnTo>
                <a:lnTo>
                  <a:pt x="208343" y="4092"/>
                </a:lnTo>
                <a:lnTo>
                  <a:pt x="165371" y="15890"/>
                </a:lnTo>
                <a:lnTo>
                  <a:pt x="125801" y="34677"/>
                </a:lnTo>
                <a:lnTo>
                  <a:pt x="90351" y="59736"/>
                </a:lnTo>
                <a:lnTo>
                  <a:pt x="59737" y="90349"/>
                </a:lnTo>
                <a:lnTo>
                  <a:pt x="34678" y="125799"/>
                </a:lnTo>
                <a:lnTo>
                  <a:pt x="15890" y="165369"/>
                </a:lnTo>
                <a:lnTo>
                  <a:pt x="4092" y="208342"/>
                </a:lnTo>
                <a:lnTo>
                  <a:pt x="0" y="254000"/>
                </a:lnTo>
                <a:lnTo>
                  <a:pt x="0" y="1398041"/>
                </a:lnTo>
                <a:lnTo>
                  <a:pt x="4092" y="1443698"/>
                </a:lnTo>
                <a:lnTo>
                  <a:pt x="15890" y="1486670"/>
                </a:lnTo>
                <a:lnTo>
                  <a:pt x="34678" y="1526240"/>
                </a:lnTo>
                <a:lnTo>
                  <a:pt x="59737" y="1561690"/>
                </a:lnTo>
                <a:lnTo>
                  <a:pt x="90351" y="1592303"/>
                </a:lnTo>
                <a:lnTo>
                  <a:pt x="125801" y="1617362"/>
                </a:lnTo>
                <a:lnTo>
                  <a:pt x="165371" y="1636150"/>
                </a:lnTo>
                <a:lnTo>
                  <a:pt x="208343" y="1647949"/>
                </a:lnTo>
                <a:lnTo>
                  <a:pt x="254000" y="1652041"/>
                </a:lnTo>
                <a:lnTo>
                  <a:pt x="2374900" y="1652041"/>
                </a:lnTo>
                <a:lnTo>
                  <a:pt x="2420557" y="1647949"/>
                </a:lnTo>
                <a:lnTo>
                  <a:pt x="2463530" y="1636150"/>
                </a:lnTo>
                <a:lnTo>
                  <a:pt x="2503100" y="1617362"/>
                </a:lnTo>
                <a:lnTo>
                  <a:pt x="2538550" y="1592303"/>
                </a:lnTo>
                <a:lnTo>
                  <a:pt x="2569163" y="1561690"/>
                </a:lnTo>
                <a:lnTo>
                  <a:pt x="2594222" y="1526240"/>
                </a:lnTo>
                <a:lnTo>
                  <a:pt x="2613009" y="1486670"/>
                </a:lnTo>
                <a:lnTo>
                  <a:pt x="2624807" y="1443698"/>
                </a:lnTo>
                <a:lnTo>
                  <a:pt x="2628900" y="1398041"/>
                </a:lnTo>
                <a:lnTo>
                  <a:pt x="2628900" y="254000"/>
                </a:lnTo>
                <a:lnTo>
                  <a:pt x="2624807" y="208342"/>
                </a:lnTo>
                <a:lnTo>
                  <a:pt x="2613009" y="165369"/>
                </a:lnTo>
                <a:lnTo>
                  <a:pt x="2594222" y="125799"/>
                </a:lnTo>
                <a:lnTo>
                  <a:pt x="2569163" y="90349"/>
                </a:lnTo>
                <a:lnTo>
                  <a:pt x="2538550" y="59736"/>
                </a:lnTo>
                <a:lnTo>
                  <a:pt x="2503100" y="34677"/>
                </a:lnTo>
                <a:lnTo>
                  <a:pt x="2463530" y="15890"/>
                </a:lnTo>
                <a:lnTo>
                  <a:pt x="2420557" y="4092"/>
                </a:lnTo>
                <a:lnTo>
                  <a:pt x="23749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89821" y="1692225"/>
            <a:ext cx="187793" cy="1877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640621" y="1692225"/>
            <a:ext cx="86193" cy="8619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704745" y="1692225"/>
            <a:ext cx="187793" cy="1877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755545" y="1692225"/>
            <a:ext cx="86193" cy="8619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834035" y="1692225"/>
            <a:ext cx="173427" cy="18779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884835" y="1692225"/>
            <a:ext cx="71827" cy="8619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03627" y="1864601"/>
            <a:ext cx="2601214" cy="133704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554427" y="1864605"/>
            <a:ext cx="2499614" cy="123543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241800" y="3632200"/>
            <a:ext cx="2654300" cy="159773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241800" y="3619500"/>
            <a:ext cx="2527300" cy="1471295"/>
          </a:xfrm>
          <a:custGeom>
            <a:avLst/>
            <a:gdLst/>
            <a:ahLst/>
            <a:cxnLst/>
            <a:rect l="l" t="t" r="r" b="b"/>
            <a:pathLst>
              <a:path w="2527300" h="1471295">
                <a:moveTo>
                  <a:pt x="2273300" y="0"/>
                </a:moveTo>
                <a:lnTo>
                  <a:pt x="254000" y="0"/>
                </a:lnTo>
                <a:lnTo>
                  <a:pt x="208343" y="4092"/>
                </a:lnTo>
                <a:lnTo>
                  <a:pt x="165371" y="15890"/>
                </a:lnTo>
                <a:lnTo>
                  <a:pt x="125801" y="34677"/>
                </a:lnTo>
                <a:lnTo>
                  <a:pt x="90351" y="59736"/>
                </a:lnTo>
                <a:lnTo>
                  <a:pt x="59737" y="90349"/>
                </a:lnTo>
                <a:lnTo>
                  <a:pt x="34678" y="125799"/>
                </a:lnTo>
                <a:lnTo>
                  <a:pt x="15890" y="165369"/>
                </a:lnTo>
                <a:lnTo>
                  <a:pt x="4092" y="208342"/>
                </a:lnTo>
                <a:lnTo>
                  <a:pt x="0" y="253999"/>
                </a:lnTo>
                <a:lnTo>
                  <a:pt x="0" y="1216736"/>
                </a:lnTo>
                <a:lnTo>
                  <a:pt x="4092" y="1262393"/>
                </a:lnTo>
                <a:lnTo>
                  <a:pt x="15890" y="1305365"/>
                </a:lnTo>
                <a:lnTo>
                  <a:pt x="34678" y="1344934"/>
                </a:lnTo>
                <a:lnTo>
                  <a:pt x="59737" y="1380385"/>
                </a:lnTo>
                <a:lnTo>
                  <a:pt x="90351" y="1410998"/>
                </a:lnTo>
                <a:lnTo>
                  <a:pt x="125801" y="1436057"/>
                </a:lnTo>
                <a:lnTo>
                  <a:pt x="165371" y="1454845"/>
                </a:lnTo>
                <a:lnTo>
                  <a:pt x="208343" y="1466643"/>
                </a:lnTo>
                <a:lnTo>
                  <a:pt x="254000" y="1470736"/>
                </a:lnTo>
                <a:lnTo>
                  <a:pt x="2273300" y="1470736"/>
                </a:lnTo>
                <a:lnTo>
                  <a:pt x="2318957" y="1466643"/>
                </a:lnTo>
                <a:lnTo>
                  <a:pt x="2361930" y="1454845"/>
                </a:lnTo>
                <a:lnTo>
                  <a:pt x="2401500" y="1436057"/>
                </a:lnTo>
                <a:lnTo>
                  <a:pt x="2436950" y="1410998"/>
                </a:lnTo>
                <a:lnTo>
                  <a:pt x="2467563" y="1380385"/>
                </a:lnTo>
                <a:lnTo>
                  <a:pt x="2492622" y="1344934"/>
                </a:lnTo>
                <a:lnTo>
                  <a:pt x="2511409" y="1305364"/>
                </a:lnTo>
                <a:lnTo>
                  <a:pt x="2523207" y="1262392"/>
                </a:lnTo>
                <a:lnTo>
                  <a:pt x="2527300" y="1216736"/>
                </a:lnTo>
                <a:lnTo>
                  <a:pt x="2527300" y="253999"/>
                </a:lnTo>
                <a:lnTo>
                  <a:pt x="2523207" y="208342"/>
                </a:lnTo>
                <a:lnTo>
                  <a:pt x="2511409" y="165369"/>
                </a:lnTo>
                <a:lnTo>
                  <a:pt x="2492622" y="125799"/>
                </a:lnTo>
                <a:lnTo>
                  <a:pt x="2467563" y="90349"/>
                </a:lnTo>
                <a:lnTo>
                  <a:pt x="2436950" y="59736"/>
                </a:lnTo>
                <a:lnTo>
                  <a:pt x="2401500" y="34677"/>
                </a:lnTo>
                <a:lnTo>
                  <a:pt x="2361930" y="15890"/>
                </a:lnTo>
                <a:lnTo>
                  <a:pt x="2318957" y="4092"/>
                </a:lnTo>
                <a:lnTo>
                  <a:pt x="22733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267073" y="3856169"/>
            <a:ext cx="2502115" cy="11835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317872" y="3856169"/>
            <a:ext cx="2400515" cy="10819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317784" y="3695579"/>
            <a:ext cx="186124" cy="18612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368584" y="3695579"/>
            <a:ext cx="84525" cy="845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436122" y="3695579"/>
            <a:ext cx="186124" cy="18612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486922" y="3695579"/>
            <a:ext cx="84525" cy="845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4554461" y="3695579"/>
            <a:ext cx="186124" cy="18612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4605261" y="3695579"/>
            <a:ext cx="84525" cy="845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444500" y="5384800"/>
            <a:ext cx="2400300" cy="29337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482600" y="5397500"/>
            <a:ext cx="2197100" cy="27305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4267200" y="5384800"/>
            <a:ext cx="2527300" cy="26289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4318000" y="5448300"/>
            <a:ext cx="2247900" cy="234949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1087527" y="8373255"/>
            <a:ext cx="1120021" cy="1250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4948327" y="8297064"/>
            <a:ext cx="1239613" cy="12361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2022-06-20T05:50:39Z</dcterms:created>
  <dcterms:modified xsi:type="dcterms:W3CDTF">2022-06-20T05:50:39Z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2022-06-20T00:00:00Z</vt:filetime>
  </property>
</Properties>
</file>