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55"/>
  </p:notesMasterIdLst>
  <p:handoutMasterIdLst>
    <p:handoutMasterId r:id="rId56"/>
  </p:handoutMasterIdLst>
  <p:sldIdLst>
    <p:sldId id="298" r:id="rId5"/>
    <p:sldId id="333" r:id="rId6"/>
    <p:sldId id="334" r:id="rId7"/>
    <p:sldId id="335" r:id="rId8"/>
    <p:sldId id="337" r:id="rId9"/>
    <p:sldId id="346" r:id="rId10"/>
    <p:sldId id="363" r:id="rId11"/>
    <p:sldId id="306" r:id="rId12"/>
    <p:sldId id="336" r:id="rId13"/>
    <p:sldId id="339" r:id="rId14"/>
    <p:sldId id="341" r:id="rId15"/>
    <p:sldId id="342" r:id="rId16"/>
    <p:sldId id="343" r:id="rId17"/>
    <p:sldId id="344" r:id="rId18"/>
    <p:sldId id="345" r:id="rId19"/>
    <p:sldId id="347" r:id="rId20"/>
    <p:sldId id="349" r:id="rId21"/>
    <p:sldId id="351" r:id="rId22"/>
    <p:sldId id="350" r:id="rId23"/>
    <p:sldId id="352" r:id="rId24"/>
    <p:sldId id="353" r:id="rId25"/>
    <p:sldId id="354" r:id="rId26"/>
    <p:sldId id="348" r:id="rId27"/>
    <p:sldId id="355" r:id="rId28"/>
    <p:sldId id="356" r:id="rId29"/>
    <p:sldId id="359" r:id="rId30"/>
    <p:sldId id="360" r:id="rId31"/>
    <p:sldId id="361" r:id="rId32"/>
    <p:sldId id="324" r:id="rId33"/>
    <p:sldId id="362" r:id="rId34"/>
    <p:sldId id="364" r:id="rId35"/>
    <p:sldId id="365" r:id="rId36"/>
    <p:sldId id="366" r:id="rId37"/>
    <p:sldId id="367" r:id="rId38"/>
    <p:sldId id="368" r:id="rId39"/>
    <p:sldId id="369" r:id="rId40"/>
    <p:sldId id="319" r:id="rId41"/>
    <p:sldId id="318" r:id="rId42"/>
    <p:sldId id="326" r:id="rId43"/>
    <p:sldId id="370" r:id="rId44"/>
    <p:sldId id="371" r:id="rId45"/>
    <p:sldId id="372" r:id="rId46"/>
    <p:sldId id="373" r:id="rId47"/>
    <p:sldId id="380" r:id="rId48"/>
    <p:sldId id="375" r:id="rId49"/>
    <p:sldId id="374" r:id="rId50"/>
    <p:sldId id="377" r:id="rId51"/>
    <p:sldId id="379" r:id="rId52"/>
    <p:sldId id="378" r:id="rId53"/>
    <p:sldId id="302" r:id="rId54"/>
  </p:sldIdLst>
  <p:sldSz cx="12192000" cy="6858000"/>
  <p:notesSz cx="6797675" cy="9926638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lla Zemkova" initials="NZ" lastIdx="1" clrIdx="0">
    <p:extLst>
      <p:ext uri="{19B8F6BF-5375-455C-9EA6-DF929625EA0E}">
        <p15:presenceInfo xmlns:p15="http://schemas.microsoft.com/office/powerpoint/2012/main" userId="Nella Zemk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AC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E5C91E-9203-4772-9071-0A1A404857B9}" v="98" dt="2022-07-13T05:18:06.9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4249" autoAdjust="0"/>
  </p:normalViewPr>
  <p:slideViewPr>
    <p:cSldViewPr snapToGrid="0">
      <p:cViewPr varScale="1">
        <p:scale>
          <a:sx n="107" d="100"/>
          <a:sy n="107" d="100"/>
        </p:scale>
        <p:origin x="24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4014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63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commentAuthors" Target="commentAuthor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r rozkosny" userId="c2e8a15c-8f2a-41ff-bb6d-f7dcc0a48891" providerId="ADAL" clId="{1FE5C91E-9203-4772-9071-0A1A404857B9}"/>
    <pc:docChg chg="undo custSel addSld delSld modSld sldOrd modMainMaster modNotesMaster modHandout">
      <pc:chgData name="petr rozkosny" userId="c2e8a15c-8f2a-41ff-bb6d-f7dcc0a48891" providerId="ADAL" clId="{1FE5C91E-9203-4772-9071-0A1A404857B9}" dt="2022-07-13T05:58:51.077" v="5783" actId="14100"/>
      <pc:docMkLst>
        <pc:docMk/>
      </pc:docMkLst>
      <pc:sldChg chg="del">
        <pc:chgData name="petr rozkosny" userId="c2e8a15c-8f2a-41ff-bb6d-f7dcc0a48891" providerId="ADAL" clId="{1FE5C91E-9203-4772-9071-0A1A404857B9}" dt="2022-07-07T13:46:32.439" v="234" actId="47"/>
        <pc:sldMkLst>
          <pc:docMk/>
          <pc:sldMk cId="2048104227" sldId="292"/>
        </pc:sldMkLst>
      </pc:sldChg>
      <pc:sldChg chg="del">
        <pc:chgData name="petr rozkosny" userId="c2e8a15c-8f2a-41ff-bb6d-f7dcc0a48891" providerId="ADAL" clId="{1FE5C91E-9203-4772-9071-0A1A404857B9}" dt="2022-07-07T13:55:41.326" v="468" actId="47"/>
        <pc:sldMkLst>
          <pc:docMk/>
          <pc:sldMk cId="2044367111" sldId="293"/>
        </pc:sldMkLst>
      </pc:sldChg>
      <pc:sldChg chg="del">
        <pc:chgData name="petr rozkosny" userId="c2e8a15c-8f2a-41ff-bb6d-f7dcc0a48891" providerId="ADAL" clId="{1FE5C91E-9203-4772-9071-0A1A404857B9}" dt="2022-07-07T14:00:54.238" v="509" actId="47"/>
        <pc:sldMkLst>
          <pc:docMk/>
          <pc:sldMk cId="3313325952" sldId="294"/>
        </pc:sldMkLst>
      </pc:sldChg>
      <pc:sldChg chg="modSp del mod">
        <pc:chgData name="petr rozkosny" userId="c2e8a15c-8f2a-41ff-bb6d-f7dcc0a48891" providerId="ADAL" clId="{1FE5C91E-9203-4772-9071-0A1A404857B9}" dt="2022-07-07T13:51:43.314" v="320" actId="47"/>
        <pc:sldMkLst>
          <pc:docMk/>
          <pc:sldMk cId="745833112" sldId="296"/>
        </pc:sldMkLst>
        <pc:graphicFrameChg chg="modGraphic">
          <ac:chgData name="petr rozkosny" userId="c2e8a15c-8f2a-41ff-bb6d-f7dcc0a48891" providerId="ADAL" clId="{1FE5C91E-9203-4772-9071-0A1A404857B9}" dt="2022-07-07T13:49:56.695" v="298" actId="207"/>
          <ac:graphicFrameMkLst>
            <pc:docMk/>
            <pc:sldMk cId="745833112" sldId="296"/>
            <ac:graphicFrameMk id="4" creationId="{4BF758DF-71A2-691F-766F-7C58DDD660D3}"/>
          </ac:graphicFrameMkLst>
        </pc:graphicFrameChg>
        <pc:graphicFrameChg chg="modGraphic">
          <ac:chgData name="petr rozkosny" userId="c2e8a15c-8f2a-41ff-bb6d-f7dcc0a48891" providerId="ADAL" clId="{1FE5C91E-9203-4772-9071-0A1A404857B9}" dt="2022-07-07T13:49:52.226" v="297" actId="207"/>
          <ac:graphicFrameMkLst>
            <pc:docMk/>
            <pc:sldMk cId="745833112" sldId="296"/>
            <ac:graphicFrameMk id="8" creationId="{9675CFD3-4763-7FC4-5DD7-70709AFEEE8F}"/>
          </ac:graphicFrameMkLst>
        </pc:graphicFrameChg>
        <pc:graphicFrameChg chg="modGraphic">
          <ac:chgData name="petr rozkosny" userId="c2e8a15c-8f2a-41ff-bb6d-f7dcc0a48891" providerId="ADAL" clId="{1FE5C91E-9203-4772-9071-0A1A404857B9}" dt="2022-07-07T13:50:11.907" v="301" actId="207"/>
          <ac:graphicFrameMkLst>
            <pc:docMk/>
            <pc:sldMk cId="745833112" sldId="296"/>
            <ac:graphicFrameMk id="17" creationId="{B67F6B1E-0AC2-35B1-5AF3-3B36C3F4B822}"/>
          </ac:graphicFrameMkLst>
        </pc:graphicFrameChg>
        <pc:graphicFrameChg chg="modGraphic">
          <ac:chgData name="petr rozkosny" userId="c2e8a15c-8f2a-41ff-bb6d-f7dcc0a48891" providerId="ADAL" clId="{1FE5C91E-9203-4772-9071-0A1A404857B9}" dt="2022-07-07T13:50:02.153" v="299" actId="207"/>
          <ac:graphicFrameMkLst>
            <pc:docMk/>
            <pc:sldMk cId="745833112" sldId="296"/>
            <ac:graphicFrameMk id="18" creationId="{EDB7784F-888D-09EE-6CC7-8986958BC923}"/>
          </ac:graphicFrameMkLst>
        </pc:graphicFrameChg>
      </pc:sldChg>
      <pc:sldChg chg="modSp mod">
        <pc:chgData name="petr rozkosny" userId="c2e8a15c-8f2a-41ff-bb6d-f7dcc0a48891" providerId="ADAL" clId="{1FE5C91E-9203-4772-9071-0A1A404857B9}" dt="2022-07-07T13:37:22.288" v="70" actId="20577"/>
        <pc:sldMkLst>
          <pc:docMk/>
          <pc:sldMk cId="354769493" sldId="298"/>
        </pc:sldMkLst>
        <pc:spChg chg="mod">
          <ac:chgData name="petr rozkosny" userId="c2e8a15c-8f2a-41ff-bb6d-f7dcc0a48891" providerId="ADAL" clId="{1FE5C91E-9203-4772-9071-0A1A404857B9}" dt="2022-07-07T13:37:22.288" v="70" actId="20577"/>
          <ac:spMkLst>
            <pc:docMk/>
            <pc:sldMk cId="354769493" sldId="298"/>
            <ac:spMk id="2" creationId="{CE7AB62C-A342-717B-AA68-EBFED0BB447A}"/>
          </ac:spMkLst>
        </pc:spChg>
      </pc:sldChg>
      <pc:sldChg chg="del">
        <pc:chgData name="petr rozkosny" userId="c2e8a15c-8f2a-41ff-bb6d-f7dcc0a48891" providerId="ADAL" clId="{1FE5C91E-9203-4772-9071-0A1A404857B9}" dt="2022-07-07T13:37:35.393" v="71" actId="47"/>
        <pc:sldMkLst>
          <pc:docMk/>
          <pc:sldMk cId="3396906769" sldId="303"/>
        </pc:sldMkLst>
      </pc:sldChg>
      <pc:sldChg chg="addSp delSp modSp del mod ord">
        <pc:chgData name="petr rozkosny" userId="c2e8a15c-8f2a-41ff-bb6d-f7dcc0a48891" providerId="ADAL" clId="{1FE5C91E-9203-4772-9071-0A1A404857B9}" dt="2022-07-07T13:44:24.410" v="205" actId="47"/>
        <pc:sldMkLst>
          <pc:docMk/>
          <pc:sldMk cId="3145849405" sldId="305"/>
        </pc:sldMkLst>
        <pc:spChg chg="add del mod">
          <ac:chgData name="petr rozkosny" userId="c2e8a15c-8f2a-41ff-bb6d-f7dcc0a48891" providerId="ADAL" clId="{1FE5C91E-9203-4772-9071-0A1A404857B9}" dt="2022-07-07T13:44:08.857" v="202" actId="478"/>
          <ac:spMkLst>
            <pc:docMk/>
            <pc:sldMk cId="3145849405" sldId="305"/>
            <ac:spMk id="2" creationId="{8820C578-13A2-A5C6-6ED8-702C55248D35}"/>
          </ac:spMkLst>
        </pc:spChg>
        <pc:spChg chg="add mod">
          <ac:chgData name="petr rozkosny" userId="c2e8a15c-8f2a-41ff-bb6d-f7dcc0a48891" providerId="ADAL" clId="{1FE5C91E-9203-4772-9071-0A1A404857B9}" dt="2022-07-07T13:41:43.121" v="181" actId="20577"/>
          <ac:spMkLst>
            <pc:docMk/>
            <pc:sldMk cId="3145849405" sldId="305"/>
            <ac:spMk id="3" creationId="{7C325CC9-24B4-F37D-C019-FB48EAB394DB}"/>
          </ac:spMkLst>
        </pc:spChg>
        <pc:spChg chg="add del mod">
          <ac:chgData name="petr rozkosny" userId="c2e8a15c-8f2a-41ff-bb6d-f7dcc0a48891" providerId="ADAL" clId="{1FE5C91E-9203-4772-9071-0A1A404857B9}" dt="2022-07-07T13:44:07.274" v="201" actId="478"/>
          <ac:spMkLst>
            <pc:docMk/>
            <pc:sldMk cId="3145849405" sldId="305"/>
            <ac:spMk id="4" creationId="{3B3F97C9-E00D-CC83-9124-DE0E5459106B}"/>
          </ac:spMkLst>
        </pc:spChg>
        <pc:spChg chg="mod">
          <ac:chgData name="petr rozkosny" userId="c2e8a15c-8f2a-41ff-bb6d-f7dcc0a48891" providerId="ADAL" clId="{1FE5C91E-9203-4772-9071-0A1A404857B9}" dt="2022-07-07T13:41:31.962" v="167" actId="6549"/>
          <ac:spMkLst>
            <pc:docMk/>
            <pc:sldMk cId="3145849405" sldId="305"/>
            <ac:spMk id="5" creationId="{6D3DE424-D39A-DA53-320B-DA8BC0A679B5}"/>
          </ac:spMkLst>
        </pc:spChg>
      </pc:sldChg>
      <pc:sldChg chg="addSp delSp modSp mod">
        <pc:chgData name="petr rozkosny" userId="c2e8a15c-8f2a-41ff-bb6d-f7dcc0a48891" providerId="ADAL" clId="{1FE5C91E-9203-4772-9071-0A1A404857B9}" dt="2022-07-13T05:35:53.566" v="5519" actId="27636"/>
        <pc:sldMkLst>
          <pc:docMk/>
          <pc:sldMk cId="3573042662" sldId="306"/>
        </pc:sldMkLst>
        <pc:spChg chg="mod">
          <ac:chgData name="petr rozkosny" userId="c2e8a15c-8f2a-41ff-bb6d-f7dcc0a48891" providerId="ADAL" clId="{1FE5C91E-9203-4772-9071-0A1A404857B9}" dt="2022-07-07T13:43:08.527" v="191"/>
          <ac:spMkLst>
            <pc:docMk/>
            <pc:sldMk cId="3573042662" sldId="306"/>
            <ac:spMk id="2" creationId="{30B80662-FC10-4B3E-A65A-34FA3439DC92}"/>
          </ac:spMkLst>
        </pc:spChg>
        <pc:spChg chg="mod">
          <ac:chgData name="petr rozkosny" userId="c2e8a15c-8f2a-41ff-bb6d-f7dcc0a48891" providerId="ADAL" clId="{1FE5C91E-9203-4772-9071-0A1A404857B9}" dt="2022-07-07T13:43:08.527" v="191"/>
          <ac:spMkLst>
            <pc:docMk/>
            <pc:sldMk cId="3573042662" sldId="306"/>
            <ac:spMk id="3" creationId="{95CBF055-A5BE-4410-9123-7335CBD095C5}"/>
          </ac:spMkLst>
        </pc:spChg>
        <pc:spChg chg="add del mod">
          <ac:chgData name="petr rozkosny" userId="c2e8a15c-8f2a-41ff-bb6d-f7dcc0a48891" providerId="ADAL" clId="{1FE5C91E-9203-4772-9071-0A1A404857B9}" dt="2022-07-07T13:43:08.527" v="191"/>
          <ac:spMkLst>
            <pc:docMk/>
            <pc:sldMk cId="3573042662" sldId="306"/>
            <ac:spMk id="4" creationId="{A6AF9F9F-CEB8-392E-698A-2D063B6159EF}"/>
          </ac:spMkLst>
        </pc:spChg>
        <pc:spChg chg="mod">
          <ac:chgData name="petr rozkosny" userId="c2e8a15c-8f2a-41ff-bb6d-f7dcc0a48891" providerId="ADAL" clId="{1FE5C91E-9203-4772-9071-0A1A404857B9}" dt="2022-07-07T13:43:08.527" v="191"/>
          <ac:spMkLst>
            <pc:docMk/>
            <pc:sldMk cId="3573042662" sldId="306"/>
            <ac:spMk id="5" creationId="{A46A5B99-B434-484E-A5F1-16E07413DDA0}"/>
          </ac:spMkLst>
        </pc:spChg>
        <pc:spChg chg="add del mod">
          <ac:chgData name="petr rozkosny" userId="c2e8a15c-8f2a-41ff-bb6d-f7dcc0a48891" providerId="ADAL" clId="{1FE5C91E-9203-4772-9071-0A1A404857B9}" dt="2022-07-07T13:43:08.527" v="191"/>
          <ac:spMkLst>
            <pc:docMk/>
            <pc:sldMk cId="3573042662" sldId="306"/>
            <ac:spMk id="6" creationId="{6FC88B73-A14A-8C29-BA69-5E5878F5F024}"/>
          </ac:spMkLst>
        </pc:spChg>
        <pc:spChg chg="add del mod">
          <ac:chgData name="petr rozkosny" userId="c2e8a15c-8f2a-41ff-bb6d-f7dcc0a48891" providerId="ADAL" clId="{1FE5C91E-9203-4772-9071-0A1A404857B9}" dt="2022-07-07T13:43:08.527" v="191"/>
          <ac:spMkLst>
            <pc:docMk/>
            <pc:sldMk cId="3573042662" sldId="306"/>
            <ac:spMk id="7" creationId="{779CDEF9-3A9D-EDE1-B767-3EEA7613C8FF}"/>
          </ac:spMkLst>
        </pc:spChg>
        <pc:spChg chg="add mod">
          <ac:chgData name="petr rozkosny" userId="c2e8a15c-8f2a-41ff-bb6d-f7dcc0a48891" providerId="ADAL" clId="{1FE5C91E-9203-4772-9071-0A1A404857B9}" dt="2022-07-13T05:35:53.566" v="5519" actId="27636"/>
          <ac:spMkLst>
            <pc:docMk/>
            <pc:sldMk cId="3573042662" sldId="306"/>
            <ac:spMk id="8" creationId="{0AE5018A-BCDB-53D6-29EB-2748D8AF3626}"/>
          </ac:spMkLst>
        </pc:spChg>
        <pc:spChg chg="del mod">
          <ac:chgData name="petr rozkosny" userId="c2e8a15c-8f2a-41ff-bb6d-f7dcc0a48891" providerId="ADAL" clId="{1FE5C91E-9203-4772-9071-0A1A404857B9}" dt="2022-07-07T13:43:31.945" v="193" actId="478"/>
          <ac:spMkLst>
            <pc:docMk/>
            <pc:sldMk cId="3573042662" sldId="306"/>
            <ac:spMk id="13" creationId="{07391871-59D5-4C50-BB9F-243D5775DE03}"/>
          </ac:spMkLst>
        </pc:spChg>
      </pc:sldChg>
      <pc:sldChg chg="modSp del mod">
        <pc:chgData name="petr rozkosny" userId="c2e8a15c-8f2a-41ff-bb6d-f7dcc0a48891" providerId="ADAL" clId="{1FE5C91E-9203-4772-9071-0A1A404857B9}" dt="2022-07-07T13:45:27.288" v="222" actId="47"/>
        <pc:sldMkLst>
          <pc:docMk/>
          <pc:sldMk cId="3667523328" sldId="307"/>
        </pc:sldMkLst>
        <pc:spChg chg="mod">
          <ac:chgData name="petr rozkosny" userId="c2e8a15c-8f2a-41ff-bb6d-f7dcc0a48891" providerId="ADAL" clId="{1FE5C91E-9203-4772-9071-0A1A404857B9}" dt="2022-07-07T13:45:10.699" v="220" actId="1076"/>
          <ac:spMkLst>
            <pc:docMk/>
            <pc:sldMk cId="3667523328" sldId="307"/>
            <ac:spMk id="13" creationId="{07391871-59D5-4C50-BB9F-243D5775DE03}"/>
          </ac:spMkLst>
        </pc:spChg>
      </pc:sldChg>
      <pc:sldChg chg="delSp del mod">
        <pc:chgData name="petr rozkosny" userId="c2e8a15c-8f2a-41ff-bb6d-f7dcc0a48891" providerId="ADAL" clId="{1FE5C91E-9203-4772-9071-0A1A404857B9}" dt="2022-07-07T13:49:17.810" v="292" actId="47"/>
        <pc:sldMkLst>
          <pc:docMk/>
          <pc:sldMk cId="2154399175" sldId="308"/>
        </pc:sldMkLst>
        <pc:graphicFrameChg chg="del">
          <ac:chgData name="petr rozkosny" userId="c2e8a15c-8f2a-41ff-bb6d-f7dcc0a48891" providerId="ADAL" clId="{1FE5C91E-9203-4772-9071-0A1A404857B9}" dt="2022-07-07T13:49:09.886" v="291" actId="478"/>
          <ac:graphicFrameMkLst>
            <pc:docMk/>
            <pc:sldMk cId="2154399175" sldId="308"/>
            <ac:graphicFrameMk id="4" creationId="{4BF758DF-71A2-691F-766F-7C58DDD660D3}"/>
          </ac:graphicFrameMkLst>
        </pc:graphicFrameChg>
        <pc:graphicFrameChg chg="del">
          <ac:chgData name="petr rozkosny" userId="c2e8a15c-8f2a-41ff-bb6d-f7dcc0a48891" providerId="ADAL" clId="{1FE5C91E-9203-4772-9071-0A1A404857B9}" dt="2022-07-07T13:49:09.886" v="291" actId="478"/>
          <ac:graphicFrameMkLst>
            <pc:docMk/>
            <pc:sldMk cId="2154399175" sldId="308"/>
            <ac:graphicFrameMk id="14" creationId="{B8B3CF0E-CA04-3408-8051-EC3A71414794}"/>
          </ac:graphicFrameMkLst>
        </pc:graphicFrameChg>
        <pc:graphicFrameChg chg="del">
          <ac:chgData name="petr rozkosny" userId="c2e8a15c-8f2a-41ff-bb6d-f7dcc0a48891" providerId="ADAL" clId="{1FE5C91E-9203-4772-9071-0A1A404857B9}" dt="2022-07-07T13:49:09.886" v="291" actId="478"/>
          <ac:graphicFrameMkLst>
            <pc:docMk/>
            <pc:sldMk cId="2154399175" sldId="308"/>
            <ac:graphicFrameMk id="15" creationId="{64D1718E-0129-17FB-D1E2-276F5F328A17}"/>
          </ac:graphicFrameMkLst>
        </pc:graphicFrameChg>
      </pc:sldChg>
      <pc:sldChg chg="del">
        <pc:chgData name="petr rozkosny" userId="c2e8a15c-8f2a-41ff-bb6d-f7dcc0a48891" providerId="ADAL" clId="{1FE5C91E-9203-4772-9071-0A1A404857B9}" dt="2022-07-07T13:55:43.460" v="469" actId="47"/>
        <pc:sldMkLst>
          <pc:docMk/>
          <pc:sldMk cId="3347771928" sldId="309"/>
        </pc:sldMkLst>
      </pc:sldChg>
      <pc:sldChg chg="del">
        <pc:chgData name="petr rozkosny" userId="c2e8a15c-8f2a-41ff-bb6d-f7dcc0a48891" providerId="ADAL" clId="{1FE5C91E-9203-4772-9071-0A1A404857B9}" dt="2022-07-07T13:59:54.227" v="499" actId="47"/>
        <pc:sldMkLst>
          <pc:docMk/>
          <pc:sldMk cId="605271586" sldId="310"/>
        </pc:sldMkLst>
      </pc:sldChg>
      <pc:sldChg chg="del ord">
        <pc:chgData name="petr rozkosny" userId="c2e8a15c-8f2a-41ff-bb6d-f7dcc0a48891" providerId="ADAL" clId="{1FE5C91E-9203-4772-9071-0A1A404857B9}" dt="2022-07-07T14:23:06.224" v="2563" actId="47"/>
        <pc:sldMkLst>
          <pc:docMk/>
          <pc:sldMk cId="3628167308" sldId="312"/>
        </pc:sldMkLst>
      </pc:sldChg>
      <pc:sldChg chg="del ord">
        <pc:chgData name="petr rozkosny" userId="c2e8a15c-8f2a-41ff-bb6d-f7dcc0a48891" providerId="ADAL" clId="{1FE5C91E-9203-4772-9071-0A1A404857B9}" dt="2022-07-07T14:02:00.182" v="527" actId="47"/>
        <pc:sldMkLst>
          <pc:docMk/>
          <pc:sldMk cId="3178056672" sldId="313"/>
        </pc:sldMkLst>
      </pc:sldChg>
      <pc:sldChg chg="add del">
        <pc:chgData name="petr rozkosny" userId="c2e8a15c-8f2a-41ff-bb6d-f7dcc0a48891" providerId="ADAL" clId="{1FE5C91E-9203-4772-9071-0A1A404857B9}" dt="2022-07-07T14:00:47.351" v="508" actId="47"/>
        <pc:sldMkLst>
          <pc:docMk/>
          <pc:sldMk cId="2877103488" sldId="314"/>
        </pc:sldMkLst>
      </pc:sldChg>
      <pc:sldChg chg="del">
        <pc:chgData name="petr rozkosny" userId="c2e8a15c-8f2a-41ff-bb6d-f7dcc0a48891" providerId="ADAL" clId="{1FE5C91E-9203-4772-9071-0A1A404857B9}" dt="2022-07-07T13:55:45.253" v="470" actId="47"/>
        <pc:sldMkLst>
          <pc:docMk/>
          <pc:sldMk cId="2744969000" sldId="315"/>
        </pc:sldMkLst>
      </pc:sldChg>
      <pc:sldChg chg="del ord">
        <pc:chgData name="petr rozkosny" userId="c2e8a15c-8f2a-41ff-bb6d-f7dcc0a48891" providerId="ADAL" clId="{1FE5C91E-9203-4772-9071-0A1A404857B9}" dt="2022-07-07T13:55:40.272" v="467" actId="47"/>
        <pc:sldMkLst>
          <pc:docMk/>
          <pc:sldMk cId="2289543557" sldId="316"/>
        </pc:sldMkLst>
      </pc:sldChg>
      <pc:sldChg chg="del">
        <pc:chgData name="petr rozkosny" userId="c2e8a15c-8f2a-41ff-bb6d-f7dcc0a48891" providerId="ADAL" clId="{1FE5C91E-9203-4772-9071-0A1A404857B9}" dt="2022-07-13T05:01:01.396" v="5194" actId="47"/>
        <pc:sldMkLst>
          <pc:docMk/>
          <pc:sldMk cId="3615599070" sldId="317"/>
        </pc:sldMkLst>
      </pc:sldChg>
      <pc:sldChg chg="modSp add del mod">
        <pc:chgData name="petr rozkosny" userId="c2e8a15c-8f2a-41ff-bb6d-f7dcc0a48891" providerId="ADAL" clId="{1FE5C91E-9203-4772-9071-0A1A404857B9}" dt="2022-07-13T05:50:10.250" v="5711" actId="14100"/>
        <pc:sldMkLst>
          <pc:docMk/>
          <pc:sldMk cId="3353221441" sldId="318"/>
        </pc:sldMkLst>
        <pc:spChg chg="mod">
          <ac:chgData name="petr rozkosny" userId="c2e8a15c-8f2a-41ff-bb6d-f7dcc0a48891" providerId="ADAL" clId="{1FE5C91E-9203-4772-9071-0A1A404857B9}" dt="2022-07-13T05:07:56.196" v="5316" actId="20577"/>
          <ac:spMkLst>
            <pc:docMk/>
            <pc:sldMk cId="3353221441" sldId="318"/>
            <ac:spMk id="2" creationId="{63B43728-2096-F2F2-F0A0-07614A42644F}"/>
          </ac:spMkLst>
        </pc:spChg>
        <pc:spChg chg="mod">
          <ac:chgData name="petr rozkosny" userId="c2e8a15c-8f2a-41ff-bb6d-f7dcc0a48891" providerId="ADAL" clId="{1FE5C91E-9203-4772-9071-0A1A404857B9}" dt="2022-07-13T05:48:53.604" v="5696" actId="1076"/>
          <ac:spMkLst>
            <pc:docMk/>
            <pc:sldMk cId="3353221441" sldId="318"/>
            <ac:spMk id="5" creationId="{BB13732D-3A7F-D8A2-0D35-EEBD4A217671}"/>
          </ac:spMkLst>
        </pc:spChg>
        <pc:spChg chg="mod">
          <ac:chgData name="petr rozkosny" userId="c2e8a15c-8f2a-41ff-bb6d-f7dcc0a48891" providerId="ADAL" clId="{1FE5C91E-9203-4772-9071-0A1A404857B9}" dt="2022-07-13T05:49:44.618" v="5708" actId="1076"/>
          <ac:spMkLst>
            <pc:docMk/>
            <pc:sldMk cId="3353221441" sldId="318"/>
            <ac:spMk id="7" creationId="{5E333A08-2727-FD5D-F1E6-85719FD24431}"/>
          </ac:spMkLst>
        </pc:spChg>
        <pc:spChg chg="mod">
          <ac:chgData name="petr rozkosny" userId="c2e8a15c-8f2a-41ff-bb6d-f7dcc0a48891" providerId="ADAL" clId="{1FE5C91E-9203-4772-9071-0A1A404857B9}" dt="2022-07-13T05:49:19.166" v="5702" actId="1076"/>
          <ac:spMkLst>
            <pc:docMk/>
            <pc:sldMk cId="3353221441" sldId="318"/>
            <ac:spMk id="8" creationId="{4F0C05DD-A115-33C7-DE31-BD8EC51FEBDF}"/>
          </ac:spMkLst>
        </pc:spChg>
        <pc:spChg chg="mod">
          <ac:chgData name="petr rozkosny" userId="c2e8a15c-8f2a-41ff-bb6d-f7dcc0a48891" providerId="ADAL" clId="{1FE5C91E-9203-4772-9071-0A1A404857B9}" dt="2022-07-13T05:49:16.192" v="5701" actId="1076"/>
          <ac:spMkLst>
            <pc:docMk/>
            <pc:sldMk cId="3353221441" sldId="318"/>
            <ac:spMk id="9" creationId="{E7895CCF-3C52-EFC5-5910-F40A79F1AAC5}"/>
          </ac:spMkLst>
        </pc:spChg>
        <pc:spChg chg="mod">
          <ac:chgData name="petr rozkosny" userId="c2e8a15c-8f2a-41ff-bb6d-f7dcc0a48891" providerId="ADAL" clId="{1FE5C91E-9203-4772-9071-0A1A404857B9}" dt="2022-07-13T05:48:50.688" v="5695" actId="1076"/>
          <ac:spMkLst>
            <pc:docMk/>
            <pc:sldMk cId="3353221441" sldId="318"/>
            <ac:spMk id="10" creationId="{8AD1391F-9B3A-D4B9-6CC0-CE21C283C28B}"/>
          </ac:spMkLst>
        </pc:spChg>
        <pc:spChg chg="mod">
          <ac:chgData name="petr rozkosny" userId="c2e8a15c-8f2a-41ff-bb6d-f7dcc0a48891" providerId="ADAL" clId="{1FE5C91E-9203-4772-9071-0A1A404857B9}" dt="2022-07-13T05:48:47.533" v="5694" actId="1076"/>
          <ac:spMkLst>
            <pc:docMk/>
            <pc:sldMk cId="3353221441" sldId="318"/>
            <ac:spMk id="11" creationId="{C4300CE8-09D6-2074-753D-06F7A3BFCAF3}"/>
          </ac:spMkLst>
        </pc:spChg>
        <pc:spChg chg="mod">
          <ac:chgData name="petr rozkosny" userId="c2e8a15c-8f2a-41ff-bb6d-f7dcc0a48891" providerId="ADAL" clId="{1FE5C91E-9203-4772-9071-0A1A404857B9}" dt="2022-07-13T05:50:01.513" v="5710" actId="1076"/>
          <ac:spMkLst>
            <pc:docMk/>
            <pc:sldMk cId="3353221441" sldId="318"/>
            <ac:spMk id="19" creationId="{931AE790-51E4-BFEB-ABF3-C0D5BFE1120F}"/>
          </ac:spMkLst>
        </pc:spChg>
        <pc:spChg chg="mod">
          <ac:chgData name="petr rozkosny" userId="c2e8a15c-8f2a-41ff-bb6d-f7dcc0a48891" providerId="ADAL" clId="{1FE5C91E-9203-4772-9071-0A1A404857B9}" dt="2022-07-13T05:49:11.159" v="5700" actId="403"/>
          <ac:spMkLst>
            <pc:docMk/>
            <pc:sldMk cId="3353221441" sldId="318"/>
            <ac:spMk id="34" creationId="{780F4D3F-F4A8-9240-4E78-2750E81624B8}"/>
          </ac:spMkLst>
        </pc:spChg>
        <pc:picChg chg="mod">
          <ac:chgData name="petr rozkosny" userId="c2e8a15c-8f2a-41ff-bb6d-f7dcc0a48891" providerId="ADAL" clId="{1FE5C91E-9203-4772-9071-0A1A404857B9}" dt="2022-07-13T05:48:39.466" v="5693" actId="14100"/>
          <ac:picMkLst>
            <pc:docMk/>
            <pc:sldMk cId="3353221441" sldId="318"/>
            <ac:picMk id="6" creationId="{CDA7D864-EE67-1F5E-666B-9CE3E9CE3150}"/>
          </ac:picMkLst>
        </pc:picChg>
        <pc:cxnChg chg="mod">
          <ac:chgData name="petr rozkosny" userId="c2e8a15c-8f2a-41ff-bb6d-f7dcc0a48891" providerId="ADAL" clId="{1FE5C91E-9203-4772-9071-0A1A404857B9}" dt="2022-07-13T05:50:10.250" v="5711" actId="14100"/>
          <ac:cxnSpMkLst>
            <pc:docMk/>
            <pc:sldMk cId="3353221441" sldId="318"/>
            <ac:cxnSpMk id="13" creationId="{79BFEDA6-1138-5CAF-8AE1-D50346C783D8}"/>
          </ac:cxnSpMkLst>
        </pc:cxnChg>
        <pc:cxnChg chg="mod">
          <ac:chgData name="petr rozkosny" userId="c2e8a15c-8f2a-41ff-bb6d-f7dcc0a48891" providerId="ADAL" clId="{1FE5C91E-9203-4772-9071-0A1A404857B9}" dt="2022-07-13T05:49:36.904" v="5707" actId="14100"/>
          <ac:cxnSpMkLst>
            <pc:docMk/>
            <pc:sldMk cId="3353221441" sldId="318"/>
            <ac:cxnSpMk id="28" creationId="{0104D25C-CA75-2EA7-A175-DD2E021FF508}"/>
          </ac:cxnSpMkLst>
        </pc:cxnChg>
        <pc:cxnChg chg="mod">
          <ac:chgData name="petr rozkosny" userId="c2e8a15c-8f2a-41ff-bb6d-f7dcc0a48891" providerId="ADAL" clId="{1FE5C91E-9203-4772-9071-0A1A404857B9}" dt="2022-07-13T05:49:23.290" v="5703" actId="1076"/>
          <ac:cxnSpMkLst>
            <pc:docMk/>
            <pc:sldMk cId="3353221441" sldId="318"/>
            <ac:cxnSpMk id="31" creationId="{39946FFC-B3FE-09B8-F0FB-73FF1DADBC69}"/>
          </ac:cxnSpMkLst>
        </pc:cxnChg>
      </pc:sldChg>
      <pc:sldChg chg="modSp mod ord">
        <pc:chgData name="petr rozkosny" userId="c2e8a15c-8f2a-41ff-bb6d-f7dcc0a48891" providerId="ADAL" clId="{1FE5C91E-9203-4772-9071-0A1A404857B9}" dt="2022-07-13T05:48:10.733" v="5691" actId="27636"/>
        <pc:sldMkLst>
          <pc:docMk/>
          <pc:sldMk cId="140550312" sldId="319"/>
        </pc:sldMkLst>
        <pc:spChg chg="mod">
          <ac:chgData name="petr rozkosny" userId="c2e8a15c-8f2a-41ff-bb6d-f7dcc0a48891" providerId="ADAL" clId="{1FE5C91E-9203-4772-9071-0A1A404857B9}" dt="2022-07-13T05:48:10.733" v="5691" actId="27636"/>
          <ac:spMkLst>
            <pc:docMk/>
            <pc:sldMk cId="140550312" sldId="319"/>
            <ac:spMk id="4" creationId="{9DC8C21B-53E7-035F-2B65-542E07EA224C}"/>
          </ac:spMkLst>
        </pc:spChg>
      </pc:sldChg>
      <pc:sldChg chg="del">
        <pc:chgData name="petr rozkosny" userId="c2e8a15c-8f2a-41ff-bb6d-f7dcc0a48891" providerId="ADAL" clId="{1FE5C91E-9203-4772-9071-0A1A404857B9}" dt="2022-07-07T15:08:23.967" v="3041" actId="47"/>
        <pc:sldMkLst>
          <pc:docMk/>
          <pc:sldMk cId="2866975503" sldId="320"/>
        </pc:sldMkLst>
      </pc:sldChg>
      <pc:sldChg chg="del">
        <pc:chgData name="petr rozkosny" userId="c2e8a15c-8f2a-41ff-bb6d-f7dcc0a48891" providerId="ADAL" clId="{1FE5C91E-9203-4772-9071-0A1A404857B9}" dt="2022-07-07T15:08:23.967" v="3041" actId="47"/>
        <pc:sldMkLst>
          <pc:docMk/>
          <pc:sldMk cId="1766322731" sldId="321"/>
        </pc:sldMkLst>
      </pc:sldChg>
      <pc:sldChg chg="del">
        <pc:chgData name="petr rozkosny" userId="c2e8a15c-8f2a-41ff-bb6d-f7dcc0a48891" providerId="ADAL" clId="{1FE5C91E-9203-4772-9071-0A1A404857B9}" dt="2022-07-07T15:08:23.967" v="3041" actId="47"/>
        <pc:sldMkLst>
          <pc:docMk/>
          <pc:sldMk cId="1943004669" sldId="322"/>
        </pc:sldMkLst>
      </pc:sldChg>
      <pc:sldChg chg="del">
        <pc:chgData name="petr rozkosny" userId="c2e8a15c-8f2a-41ff-bb6d-f7dcc0a48891" providerId="ADAL" clId="{1FE5C91E-9203-4772-9071-0A1A404857B9}" dt="2022-07-07T15:08:23.967" v="3041" actId="47"/>
        <pc:sldMkLst>
          <pc:docMk/>
          <pc:sldMk cId="124440017" sldId="323"/>
        </pc:sldMkLst>
      </pc:sldChg>
      <pc:sldChg chg="modSp mod ord">
        <pc:chgData name="petr rozkosny" userId="c2e8a15c-8f2a-41ff-bb6d-f7dcc0a48891" providerId="ADAL" clId="{1FE5C91E-9203-4772-9071-0A1A404857B9}" dt="2022-07-13T05:42:41.157" v="5638" actId="14100"/>
        <pc:sldMkLst>
          <pc:docMk/>
          <pc:sldMk cId="3997726930" sldId="324"/>
        </pc:sldMkLst>
        <pc:spChg chg="mod">
          <ac:chgData name="petr rozkosny" userId="c2e8a15c-8f2a-41ff-bb6d-f7dcc0a48891" providerId="ADAL" clId="{1FE5C91E-9203-4772-9071-0A1A404857B9}" dt="2022-07-13T05:42:41.157" v="5638" actId="14100"/>
          <ac:spMkLst>
            <pc:docMk/>
            <pc:sldMk cId="3997726930" sldId="324"/>
            <ac:spMk id="4" creationId="{9DC8C21B-53E7-035F-2B65-542E07EA224C}"/>
          </ac:spMkLst>
        </pc:spChg>
      </pc:sldChg>
      <pc:sldChg chg="del ord">
        <pc:chgData name="petr rozkosny" userId="c2e8a15c-8f2a-41ff-bb6d-f7dcc0a48891" providerId="ADAL" clId="{1FE5C91E-9203-4772-9071-0A1A404857B9}" dt="2022-07-07T14:40:24.273" v="2780" actId="47"/>
        <pc:sldMkLst>
          <pc:docMk/>
          <pc:sldMk cId="2416636792" sldId="325"/>
        </pc:sldMkLst>
      </pc:sldChg>
      <pc:sldChg chg="modSp mod">
        <pc:chgData name="petr rozkosny" userId="c2e8a15c-8f2a-41ff-bb6d-f7dcc0a48891" providerId="ADAL" clId="{1FE5C91E-9203-4772-9071-0A1A404857B9}" dt="2022-07-13T05:50:25.092" v="5713" actId="2710"/>
        <pc:sldMkLst>
          <pc:docMk/>
          <pc:sldMk cId="4210727208" sldId="326"/>
        </pc:sldMkLst>
        <pc:spChg chg="mod">
          <ac:chgData name="petr rozkosny" userId="c2e8a15c-8f2a-41ff-bb6d-f7dcc0a48891" providerId="ADAL" clId="{1FE5C91E-9203-4772-9071-0A1A404857B9}" dt="2022-07-13T05:50:25.092" v="5713" actId="2710"/>
          <ac:spMkLst>
            <pc:docMk/>
            <pc:sldMk cId="4210727208" sldId="326"/>
            <ac:spMk id="4" creationId="{9DC8C21B-53E7-035F-2B65-542E07EA224C}"/>
          </ac:spMkLst>
        </pc:spChg>
      </pc:sldChg>
      <pc:sldChg chg="del ord">
        <pc:chgData name="petr rozkosny" userId="c2e8a15c-8f2a-41ff-bb6d-f7dcc0a48891" providerId="ADAL" clId="{1FE5C91E-9203-4772-9071-0A1A404857B9}" dt="2022-07-07T14:39:25.316" v="2760" actId="47"/>
        <pc:sldMkLst>
          <pc:docMk/>
          <pc:sldMk cId="1413182290" sldId="327"/>
        </pc:sldMkLst>
      </pc:sldChg>
      <pc:sldChg chg="del">
        <pc:chgData name="petr rozkosny" userId="c2e8a15c-8f2a-41ff-bb6d-f7dcc0a48891" providerId="ADAL" clId="{1FE5C91E-9203-4772-9071-0A1A404857B9}" dt="2022-07-07T15:08:33.341" v="3042" actId="47"/>
        <pc:sldMkLst>
          <pc:docMk/>
          <pc:sldMk cId="1914758137" sldId="328"/>
        </pc:sldMkLst>
      </pc:sldChg>
      <pc:sldChg chg="del">
        <pc:chgData name="petr rozkosny" userId="c2e8a15c-8f2a-41ff-bb6d-f7dcc0a48891" providerId="ADAL" clId="{1FE5C91E-9203-4772-9071-0A1A404857B9}" dt="2022-07-07T15:08:33.341" v="3042" actId="47"/>
        <pc:sldMkLst>
          <pc:docMk/>
          <pc:sldMk cId="1284564788" sldId="329"/>
        </pc:sldMkLst>
      </pc:sldChg>
      <pc:sldChg chg="del ord">
        <pc:chgData name="petr rozkosny" userId="c2e8a15c-8f2a-41ff-bb6d-f7dcc0a48891" providerId="ADAL" clId="{1FE5C91E-9203-4772-9071-0A1A404857B9}" dt="2022-07-07T14:20:28.641" v="2467" actId="47"/>
        <pc:sldMkLst>
          <pc:docMk/>
          <pc:sldMk cId="3501376564" sldId="330"/>
        </pc:sldMkLst>
      </pc:sldChg>
      <pc:sldChg chg="del">
        <pc:chgData name="petr rozkosny" userId="c2e8a15c-8f2a-41ff-bb6d-f7dcc0a48891" providerId="ADAL" clId="{1FE5C91E-9203-4772-9071-0A1A404857B9}" dt="2022-07-07T15:09:17.251" v="3066" actId="47"/>
        <pc:sldMkLst>
          <pc:docMk/>
          <pc:sldMk cId="3937251381" sldId="331"/>
        </pc:sldMkLst>
      </pc:sldChg>
      <pc:sldChg chg="del">
        <pc:chgData name="petr rozkosny" userId="c2e8a15c-8f2a-41ff-bb6d-f7dcc0a48891" providerId="ADAL" clId="{1FE5C91E-9203-4772-9071-0A1A404857B9}" dt="2022-07-07T15:09:43.502" v="3070" actId="47"/>
        <pc:sldMkLst>
          <pc:docMk/>
          <pc:sldMk cId="351335906" sldId="332"/>
        </pc:sldMkLst>
      </pc:sldChg>
      <pc:sldChg chg="addSp modSp new mod ord">
        <pc:chgData name="petr rozkosny" userId="c2e8a15c-8f2a-41ff-bb6d-f7dcc0a48891" providerId="ADAL" clId="{1FE5C91E-9203-4772-9071-0A1A404857B9}" dt="2022-07-13T05:58:18.876" v="5772" actId="14100"/>
        <pc:sldMkLst>
          <pc:docMk/>
          <pc:sldMk cId="1465134222" sldId="333"/>
        </pc:sldMkLst>
        <pc:spChg chg="add mod">
          <ac:chgData name="petr rozkosny" userId="c2e8a15c-8f2a-41ff-bb6d-f7dcc0a48891" providerId="ADAL" clId="{1FE5C91E-9203-4772-9071-0A1A404857B9}" dt="2022-07-07T13:38:47.329" v="99" actId="20577"/>
          <ac:spMkLst>
            <pc:docMk/>
            <pc:sldMk cId="1465134222" sldId="333"/>
            <ac:spMk id="6" creationId="{64E121E4-8671-F17D-A3A5-B8FAFBF06BAA}"/>
          </ac:spMkLst>
        </pc:spChg>
        <pc:picChg chg="add mod">
          <ac:chgData name="petr rozkosny" userId="c2e8a15c-8f2a-41ff-bb6d-f7dcc0a48891" providerId="ADAL" clId="{1FE5C91E-9203-4772-9071-0A1A404857B9}" dt="2022-07-13T05:58:18.876" v="5772" actId="14100"/>
          <ac:picMkLst>
            <pc:docMk/>
            <pc:sldMk cId="1465134222" sldId="333"/>
            <ac:picMk id="5" creationId="{45CED877-D37B-98AE-7DC7-716EC7F5B9BC}"/>
          </ac:picMkLst>
        </pc:picChg>
      </pc:sldChg>
      <pc:sldChg chg="modSp new mod">
        <pc:chgData name="petr rozkosny" userId="c2e8a15c-8f2a-41ff-bb6d-f7dcc0a48891" providerId="ADAL" clId="{1FE5C91E-9203-4772-9071-0A1A404857B9}" dt="2022-07-07T13:39:04.616" v="113" actId="20577"/>
        <pc:sldMkLst>
          <pc:docMk/>
          <pc:sldMk cId="3583164761" sldId="334"/>
        </pc:sldMkLst>
        <pc:spChg chg="mod">
          <ac:chgData name="petr rozkosny" userId="c2e8a15c-8f2a-41ff-bb6d-f7dcc0a48891" providerId="ADAL" clId="{1FE5C91E-9203-4772-9071-0A1A404857B9}" dt="2022-07-07T13:39:04.616" v="113" actId="20577"/>
          <ac:spMkLst>
            <pc:docMk/>
            <pc:sldMk cId="3583164761" sldId="334"/>
            <ac:spMk id="2" creationId="{C0974CF6-3C9D-B85D-6BE5-EA84C373DEEF}"/>
          </ac:spMkLst>
        </pc:spChg>
      </pc:sldChg>
      <pc:sldChg chg="modSp add mod ord">
        <pc:chgData name="petr rozkosny" userId="c2e8a15c-8f2a-41ff-bb6d-f7dcc0a48891" providerId="ADAL" clId="{1FE5C91E-9203-4772-9071-0A1A404857B9}" dt="2022-07-13T05:58:28.309" v="5778" actId="20577"/>
        <pc:sldMkLst>
          <pc:docMk/>
          <pc:sldMk cId="1058943968" sldId="335"/>
        </pc:sldMkLst>
        <pc:spChg chg="mod">
          <ac:chgData name="petr rozkosny" userId="c2e8a15c-8f2a-41ff-bb6d-f7dcc0a48891" providerId="ADAL" clId="{1FE5C91E-9203-4772-9071-0A1A404857B9}" dt="2022-07-07T13:44:03.423" v="200"/>
          <ac:spMkLst>
            <pc:docMk/>
            <pc:sldMk cId="1058943968" sldId="335"/>
            <ac:spMk id="2" creationId="{30B80662-FC10-4B3E-A65A-34FA3439DC92}"/>
          </ac:spMkLst>
        </pc:spChg>
        <pc:spChg chg="mod">
          <ac:chgData name="petr rozkosny" userId="c2e8a15c-8f2a-41ff-bb6d-f7dcc0a48891" providerId="ADAL" clId="{1FE5C91E-9203-4772-9071-0A1A404857B9}" dt="2022-07-13T05:58:28.309" v="5778" actId="20577"/>
          <ac:spMkLst>
            <pc:docMk/>
            <pc:sldMk cId="1058943968" sldId="335"/>
            <ac:spMk id="8" creationId="{0AE5018A-BCDB-53D6-29EB-2748D8AF3626}"/>
          </ac:spMkLst>
        </pc:spChg>
      </pc:sldChg>
      <pc:sldChg chg="addSp modSp add mod">
        <pc:chgData name="petr rozkosny" userId="c2e8a15c-8f2a-41ff-bb6d-f7dcc0a48891" providerId="ADAL" clId="{1FE5C91E-9203-4772-9071-0A1A404857B9}" dt="2022-07-13T05:36:44.983" v="5526" actId="1076"/>
        <pc:sldMkLst>
          <pc:docMk/>
          <pc:sldMk cId="1805426700" sldId="336"/>
        </pc:sldMkLst>
        <pc:spChg chg="mod">
          <ac:chgData name="petr rozkosny" userId="c2e8a15c-8f2a-41ff-bb6d-f7dcc0a48891" providerId="ADAL" clId="{1FE5C91E-9203-4772-9071-0A1A404857B9}" dt="2022-07-07T13:45:07.305" v="219" actId="20577"/>
          <ac:spMkLst>
            <pc:docMk/>
            <pc:sldMk cId="1805426700" sldId="336"/>
            <ac:spMk id="2" creationId="{30B80662-FC10-4B3E-A65A-34FA3439DC92}"/>
          </ac:spMkLst>
        </pc:spChg>
        <pc:spChg chg="mod">
          <ac:chgData name="petr rozkosny" userId="c2e8a15c-8f2a-41ff-bb6d-f7dcc0a48891" providerId="ADAL" clId="{1FE5C91E-9203-4772-9071-0A1A404857B9}" dt="2022-07-13T05:36:36.333" v="5525" actId="403"/>
          <ac:spMkLst>
            <pc:docMk/>
            <pc:sldMk cId="1805426700" sldId="336"/>
            <ac:spMk id="8" creationId="{0AE5018A-BCDB-53D6-29EB-2748D8AF3626}"/>
          </ac:spMkLst>
        </pc:spChg>
        <pc:spChg chg="add mod">
          <ac:chgData name="petr rozkosny" userId="c2e8a15c-8f2a-41ff-bb6d-f7dcc0a48891" providerId="ADAL" clId="{1FE5C91E-9203-4772-9071-0A1A404857B9}" dt="2022-07-13T05:36:30.414" v="5523" actId="403"/>
          <ac:spMkLst>
            <pc:docMk/>
            <pc:sldMk cId="1805426700" sldId="336"/>
            <ac:spMk id="17" creationId="{2C4EEC3D-0A19-BCEA-7F08-D43A22DCA4DC}"/>
          </ac:spMkLst>
        </pc:spChg>
        <pc:spChg chg="add mod">
          <ac:chgData name="petr rozkosny" userId="c2e8a15c-8f2a-41ff-bb6d-f7dcc0a48891" providerId="ADAL" clId="{1FE5C91E-9203-4772-9071-0A1A404857B9}" dt="2022-07-13T05:36:44.983" v="5526" actId="1076"/>
          <ac:spMkLst>
            <pc:docMk/>
            <pc:sldMk cId="1805426700" sldId="336"/>
            <ac:spMk id="18" creationId="{0F678C93-2EEB-03AD-6553-EC42E1FF1832}"/>
          </ac:spMkLst>
        </pc:spChg>
        <pc:graphicFrameChg chg="add mod">
          <ac:chgData name="petr rozkosny" userId="c2e8a15c-8f2a-41ff-bb6d-f7dcc0a48891" providerId="ADAL" clId="{1FE5C91E-9203-4772-9071-0A1A404857B9}" dt="2022-07-07T13:48:59.823" v="290" actId="1076"/>
          <ac:graphicFrameMkLst>
            <pc:docMk/>
            <pc:sldMk cId="1805426700" sldId="336"/>
            <ac:graphicFrameMk id="6" creationId="{F8AFD887-8A4E-6841-A22B-CAD43DEF6BE7}"/>
          </ac:graphicFrameMkLst>
        </pc:graphicFrameChg>
        <pc:graphicFrameChg chg="add mod">
          <ac:chgData name="petr rozkosny" userId="c2e8a15c-8f2a-41ff-bb6d-f7dcc0a48891" providerId="ADAL" clId="{1FE5C91E-9203-4772-9071-0A1A404857B9}" dt="2022-07-07T13:48:59.823" v="290" actId="1076"/>
          <ac:graphicFrameMkLst>
            <pc:docMk/>
            <pc:sldMk cId="1805426700" sldId="336"/>
            <ac:graphicFrameMk id="7" creationId="{4083938E-D44C-3057-2171-1052AA7059E3}"/>
          </ac:graphicFrameMkLst>
        </pc:graphicFrameChg>
        <pc:graphicFrameChg chg="add mod">
          <ac:chgData name="petr rozkosny" userId="c2e8a15c-8f2a-41ff-bb6d-f7dcc0a48891" providerId="ADAL" clId="{1FE5C91E-9203-4772-9071-0A1A404857B9}" dt="2022-07-07T13:48:59.823" v="290" actId="1076"/>
          <ac:graphicFrameMkLst>
            <pc:docMk/>
            <pc:sldMk cId="1805426700" sldId="336"/>
            <ac:graphicFrameMk id="9" creationId="{87929D7A-67E4-1080-0202-D47BB16DCE24}"/>
          </ac:graphicFrameMkLst>
        </pc:graphicFrameChg>
        <pc:cxnChg chg="add mod">
          <ac:chgData name="petr rozkosny" userId="c2e8a15c-8f2a-41ff-bb6d-f7dcc0a48891" providerId="ADAL" clId="{1FE5C91E-9203-4772-9071-0A1A404857B9}" dt="2022-07-07T13:48:59.823" v="290" actId="1076"/>
          <ac:cxnSpMkLst>
            <pc:docMk/>
            <pc:sldMk cId="1805426700" sldId="336"/>
            <ac:cxnSpMk id="10" creationId="{8B94DA9D-DB48-2854-F014-B64C3320BE03}"/>
          </ac:cxnSpMkLst>
        </pc:cxnChg>
        <pc:cxnChg chg="add mod">
          <ac:chgData name="petr rozkosny" userId="c2e8a15c-8f2a-41ff-bb6d-f7dcc0a48891" providerId="ADAL" clId="{1FE5C91E-9203-4772-9071-0A1A404857B9}" dt="2022-07-07T13:48:59.823" v="290" actId="1076"/>
          <ac:cxnSpMkLst>
            <pc:docMk/>
            <pc:sldMk cId="1805426700" sldId="336"/>
            <ac:cxnSpMk id="11" creationId="{A98806CF-1D05-EAA3-3BF5-D92D2E0A50B4}"/>
          </ac:cxnSpMkLst>
        </pc:cxnChg>
      </pc:sldChg>
      <pc:sldChg chg="addSp modSp add mod ord">
        <pc:chgData name="petr rozkosny" userId="c2e8a15c-8f2a-41ff-bb6d-f7dcc0a48891" providerId="ADAL" clId="{1FE5C91E-9203-4772-9071-0A1A404857B9}" dt="2022-07-13T05:58:51.077" v="5783" actId="14100"/>
        <pc:sldMkLst>
          <pc:docMk/>
          <pc:sldMk cId="94590728" sldId="337"/>
        </pc:sldMkLst>
        <pc:spChg chg="mod">
          <ac:chgData name="petr rozkosny" userId="c2e8a15c-8f2a-41ff-bb6d-f7dcc0a48891" providerId="ADAL" clId="{1FE5C91E-9203-4772-9071-0A1A404857B9}" dt="2022-07-07T13:45:41.498" v="224"/>
          <ac:spMkLst>
            <pc:docMk/>
            <pc:sldMk cId="94590728" sldId="337"/>
            <ac:spMk id="2" creationId="{30B80662-FC10-4B3E-A65A-34FA3439DC92}"/>
          </ac:spMkLst>
        </pc:spChg>
        <pc:spChg chg="mod">
          <ac:chgData name="petr rozkosny" userId="c2e8a15c-8f2a-41ff-bb6d-f7dcc0a48891" providerId="ADAL" clId="{1FE5C91E-9203-4772-9071-0A1A404857B9}" dt="2022-07-13T05:58:51.077" v="5783" actId="14100"/>
          <ac:spMkLst>
            <pc:docMk/>
            <pc:sldMk cId="94590728" sldId="337"/>
            <ac:spMk id="8" creationId="{0AE5018A-BCDB-53D6-29EB-2748D8AF3626}"/>
          </ac:spMkLst>
        </pc:spChg>
        <pc:spChg chg="add mod">
          <ac:chgData name="petr rozkosny" userId="c2e8a15c-8f2a-41ff-bb6d-f7dcc0a48891" providerId="ADAL" clId="{1FE5C91E-9203-4772-9071-0A1A404857B9}" dt="2022-07-13T05:58:46.631" v="5782" actId="1076"/>
          <ac:spMkLst>
            <pc:docMk/>
            <pc:sldMk cId="94590728" sldId="337"/>
            <ac:spMk id="10" creationId="{97A86611-27D8-5FF5-0F04-618309DFFD9A}"/>
          </ac:spMkLst>
        </pc:spChg>
        <pc:spChg chg="add mod">
          <ac:chgData name="petr rozkosny" userId="c2e8a15c-8f2a-41ff-bb6d-f7dcc0a48891" providerId="ADAL" clId="{1FE5C91E-9203-4772-9071-0A1A404857B9}" dt="2022-07-07T13:46:23.900" v="229" actId="1076"/>
          <ac:spMkLst>
            <pc:docMk/>
            <pc:sldMk cId="94590728" sldId="337"/>
            <ac:spMk id="11" creationId="{8D88F934-D961-2DBB-0665-C8963EBCFA9A}"/>
          </ac:spMkLst>
        </pc:spChg>
        <pc:spChg chg="add mod">
          <ac:chgData name="petr rozkosny" userId="c2e8a15c-8f2a-41ff-bb6d-f7dcc0a48891" providerId="ADAL" clId="{1FE5C91E-9203-4772-9071-0A1A404857B9}" dt="2022-07-07T13:46:23.900" v="229" actId="1076"/>
          <ac:spMkLst>
            <pc:docMk/>
            <pc:sldMk cId="94590728" sldId="337"/>
            <ac:spMk id="12" creationId="{DF22143E-22C1-9A04-7670-D8311A322135}"/>
          </ac:spMkLst>
        </pc:spChg>
        <pc:graphicFrameChg chg="add mod">
          <ac:chgData name="petr rozkosny" userId="c2e8a15c-8f2a-41ff-bb6d-f7dcc0a48891" providerId="ADAL" clId="{1FE5C91E-9203-4772-9071-0A1A404857B9}" dt="2022-07-13T05:58:41.967" v="5780" actId="1076"/>
          <ac:graphicFrameMkLst>
            <pc:docMk/>
            <pc:sldMk cId="94590728" sldId="337"/>
            <ac:graphicFrameMk id="6" creationId="{CDF2A340-12AE-8676-5CD6-8CF584CE6B3B}"/>
          </ac:graphicFrameMkLst>
        </pc:graphicFrameChg>
        <pc:graphicFrameChg chg="add mod">
          <ac:chgData name="petr rozkosny" userId="c2e8a15c-8f2a-41ff-bb6d-f7dcc0a48891" providerId="ADAL" clId="{1FE5C91E-9203-4772-9071-0A1A404857B9}" dt="2022-07-07T13:46:23.900" v="229" actId="1076"/>
          <ac:graphicFrameMkLst>
            <pc:docMk/>
            <pc:sldMk cId="94590728" sldId="337"/>
            <ac:graphicFrameMk id="7" creationId="{BD7BE8F6-2003-3327-3B34-AB67403D4174}"/>
          </ac:graphicFrameMkLst>
        </pc:graphicFrameChg>
        <pc:graphicFrameChg chg="add mod">
          <ac:chgData name="petr rozkosny" userId="c2e8a15c-8f2a-41ff-bb6d-f7dcc0a48891" providerId="ADAL" clId="{1FE5C91E-9203-4772-9071-0A1A404857B9}" dt="2022-07-13T05:58:44.438" v="5781" actId="1076"/>
          <ac:graphicFrameMkLst>
            <pc:docMk/>
            <pc:sldMk cId="94590728" sldId="337"/>
            <ac:graphicFrameMk id="9" creationId="{2E34FC97-DF52-25F7-CE7A-D686CC4E1D9B}"/>
          </ac:graphicFrameMkLst>
        </pc:graphicFrameChg>
      </pc:sldChg>
      <pc:sldChg chg="add del">
        <pc:chgData name="petr rozkosny" userId="c2e8a15c-8f2a-41ff-bb6d-f7dcc0a48891" providerId="ADAL" clId="{1FE5C91E-9203-4772-9071-0A1A404857B9}" dt="2022-07-07T13:49:35.834" v="293" actId="47"/>
        <pc:sldMkLst>
          <pc:docMk/>
          <pc:sldMk cId="3395998391" sldId="338"/>
        </pc:sldMkLst>
      </pc:sldChg>
      <pc:sldChg chg="add del ord">
        <pc:chgData name="petr rozkosny" userId="c2e8a15c-8f2a-41ff-bb6d-f7dcc0a48891" providerId="ADAL" clId="{1FE5C91E-9203-4772-9071-0A1A404857B9}" dt="2022-07-13T04:56:39.015" v="5111" actId="47"/>
        <pc:sldMkLst>
          <pc:docMk/>
          <pc:sldMk cId="4237382528" sldId="338"/>
        </pc:sldMkLst>
      </pc:sldChg>
      <pc:sldChg chg="addSp modSp add del mod">
        <pc:chgData name="petr rozkosny" userId="c2e8a15c-8f2a-41ff-bb6d-f7dcc0a48891" providerId="ADAL" clId="{1FE5C91E-9203-4772-9071-0A1A404857B9}" dt="2022-07-13T05:38:24.005" v="5552" actId="27636"/>
        <pc:sldMkLst>
          <pc:docMk/>
          <pc:sldMk cId="1840417659" sldId="339"/>
        </pc:sldMkLst>
        <pc:spChg chg="mod">
          <ac:chgData name="petr rozkosny" userId="c2e8a15c-8f2a-41ff-bb6d-f7dcc0a48891" providerId="ADAL" clId="{1FE5C91E-9203-4772-9071-0A1A404857B9}" dt="2022-07-13T04:56:47.308" v="5138" actId="20577"/>
          <ac:spMkLst>
            <pc:docMk/>
            <pc:sldMk cId="1840417659" sldId="339"/>
            <ac:spMk id="2" creationId="{30B80662-FC10-4B3E-A65A-34FA3439DC92}"/>
          </ac:spMkLst>
        </pc:spChg>
        <pc:spChg chg="mod">
          <ac:chgData name="petr rozkosny" userId="c2e8a15c-8f2a-41ff-bb6d-f7dcc0a48891" providerId="ADAL" clId="{1FE5C91E-9203-4772-9071-0A1A404857B9}" dt="2022-07-13T05:38:24.005" v="5552" actId="27636"/>
          <ac:spMkLst>
            <pc:docMk/>
            <pc:sldMk cId="1840417659" sldId="339"/>
            <ac:spMk id="8" creationId="{0AE5018A-BCDB-53D6-29EB-2748D8AF3626}"/>
          </ac:spMkLst>
        </pc:spChg>
        <pc:graphicFrameChg chg="add mod">
          <ac:chgData name="petr rozkosny" userId="c2e8a15c-8f2a-41ff-bb6d-f7dcc0a48891" providerId="ADAL" clId="{1FE5C91E-9203-4772-9071-0A1A404857B9}" dt="2022-07-13T05:37:58.371" v="5543" actId="1076"/>
          <ac:graphicFrameMkLst>
            <pc:docMk/>
            <pc:sldMk cId="1840417659" sldId="339"/>
            <ac:graphicFrameMk id="6" creationId="{EC9C48BA-24F7-DD70-B531-96C949B00210}"/>
          </ac:graphicFrameMkLst>
        </pc:graphicFrameChg>
        <pc:graphicFrameChg chg="add mod">
          <ac:chgData name="petr rozkosny" userId="c2e8a15c-8f2a-41ff-bb6d-f7dcc0a48891" providerId="ADAL" clId="{1FE5C91E-9203-4772-9071-0A1A404857B9}" dt="2022-07-13T05:37:26.803" v="5537" actId="1076"/>
          <ac:graphicFrameMkLst>
            <pc:docMk/>
            <pc:sldMk cId="1840417659" sldId="339"/>
            <ac:graphicFrameMk id="7" creationId="{343ADCB1-E0B8-B66B-F7DB-A3E8A29EBC03}"/>
          </ac:graphicFrameMkLst>
        </pc:graphicFrameChg>
        <pc:graphicFrameChg chg="add mod">
          <ac:chgData name="petr rozkosny" userId="c2e8a15c-8f2a-41ff-bb6d-f7dcc0a48891" providerId="ADAL" clId="{1FE5C91E-9203-4772-9071-0A1A404857B9}" dt="2022-07-13T05:37:44.261" v="5541" actId="1076"/>
          <ac:graphicFrameMkLst>
            <pc:docMk/>
            <pc:sldMk cId="1840417659" sldId="339"/>
            <ac:graphicFrameMk id="10" creationId="{51FB6453-93B7-3EE6-2C58-DCC69660F7A6}"/>
          </ac:graphicFrameMkLst>
        </pc:graphicFrameChg>
        <pc:graphicFrameChg chg="add mod">
          <ac:chgData name="petr rozkosny" userId="c2e8a15c-8f2a-41ff-bb6d-f7dcc0a48891" providerId="ADAL" clId="{1FE5C91E-9203-4772-9071-0A1A404857B9}" dt="2022-07-07T13:51:36.998" v="319"/>
          <ac:graphicFrameMkLst>
            <pc:docMk/>
            <pc:sldMk cId="1840417659" sldId="339"/>
            <ac:graphicFrameMk id="11" creationId="{7ADC6359-2168-11F4-E383-8C8D99800F78}"/>
          </ac:graphicFrameMkLst>
        </pc:graphicFrameChg>
        <pc:cxnChg chg="add mod">
          <ac:chgData name="petr rozkosny" userId="c2e8a15c-8f2a-41ff-bb6d-f7dcc0a48891" providerId="ADAL" clId="{1FE5C91E-9203-4772-9071-0A1A404857B9}" dt="2022-07-13T05:37:48.269" v="5542" actId="14100"/>
          <ac:cxnSpMkLst>
            <pc:docMk/>
            <pc:sldMk cId="1840417659" sldId="339"/>
            <ac:cxnSpMk id="9" creationId="{91779084-28B0-A428-354B-7247E2CD6ECD}"/>
          </ac:cxnSpMkLst>
        </pc:cxnChg>
        <pc:cxnChg chg="add mod">
          <ac:chgData name="petr rozkosny" userId="c2e8a15c-8f2a-41ff-bb6d-f7dcc0a48891" providerId="ADAL" clId="{1FE5C91E-9203-4772-9071-0A1A404857B9}" dt="2022-07-13T05:37:38.763" v="5540" actId="14100"/>
          <ac:cxnSpMkLst>
            <pc:docMk/>
            <pc:sldMk cId="1840417659" sldId="339"/>
            <ac:cxnSpMk id="12" creationId="{1B0A99CA-7356-B1E2-60DC-6C14A76A9968}"/>
          </ac:cxnSpMkLst>
        </pc:cxnChg>
        <pc:cxnChg chg="add mod">
          <ac:chgData name="petr rozkosny" userId="c2e8a15c-8f2a-41ff-bb6d-f7dcc0a48891" providerId="ADAL" clId="{1FE5C91E-9203-4772-9071-0A1A404857B9}" dt="2022-07-13T05:37:36.881" v="5539" actId="14100"/>
          <ac:cxnSpMkLst>
            <pc:docMk/>
            <pc:sldMk cId="1840417659" sldId="339"/>
            <ac:cxnSpMk id="13" creationId="{C3F91D66-E924-344E-3B02-EFE3D570A82B}"/>
          </ac:cxnSpMkLst>
        </pc:cxnChg>
      </pc:sldChg>
      <pc:sldChg chg="modSp add del mod">
        <pc:chgData name="petr rozkosny" userId="c2e8a15c-8f2a-41ff-bb6d-f7dcc0a48891" providerId="ADAL" clId="{1FE5C91E-9203-4772-9071-0A1A404857B9}" dt="2022-07-13T04:57:34.735" v="5161" actId="47"/>
        <pc:sldMkLst>
          <pc:docMk/>
          <pc:sldMk cId="677138443" sldId="340"/>
        </pc:sldMkLst>
        <pc:spChg chg="mod">
          <ac:chgData name="petr rozkosny" userId="c2e8a15c-8f2a-41ff-bb6d-f7dcc0a48891" providerId="ADAL" clId="{1FE5C91E-9203-4772-9071-0A1A404857B9}" dt="2022-07-07T13:52:00.186" v="348" actId="20577"/>
          <ac:spMkLst>
            <pc:docMk/>
            <pc:sldMk cId="677138443" sldId="340"/>
            <ac:spMk id="2" creationId="{30B80662-FC10-4B3E-A65A-34FA3439DC92}"/>
          </ac:spMkLst>
        </pc:spChg>
      </pc:sldChg>
      <pc:sldChg chg="addSp delSp modSp add mod">
        <pc:chgData name="petr rozkosny" userId="c2e8a15c-8f2a-41ff-bb6d-f7dcc0a48891" providerId="ADAL" clId="{1FE5C91E-9203-4772-9071-0A1A404857B9}" dt="2022-07-13T05:38:59.754" v="5559" actId="2710"/>
        <pc:sldMkLst>
          <pc:docMk/>
          <pc:sldMk cId="30918467" sldId="341"/>
        </pc:sldMkLst>
        <pc:spChg chg="mod">
          <ac:chgData name="petr rozkosny" userId="c2e8a15c-8f2a-41ff-bb6d-f7dcc0a48891" providerId="ADAL" clId="{1FE5C91E-9203-4772-9071-0A1A404857B9}" dt="2022-07-07T13:53:01.457" v="415" actId="20577"/>
          <ac:spMkLst>
            <pc:docMk/>
            <pc:sldMk cId="30918467" sldId="341"/>
            <ac:spMk id="2" creationId="{30B80662-FC10-4B3E-A65A-34FA3439DC92}"/>
          </ac:spMkLst>
        </pc:spChg>
        <pc:spChg chg="add mod">
          <ac:chgData name="petr rozkosny" userId="c2e8a15c-8f2a-41ff-bb6d-f7dcc0a48891" providerId="ADAL" clId="{1FE5C91E-9203-4772-9071-0A1A404857B9}" dt="2022-07-07T13:54:10.374" v="437" actId="1076"/>
          <ac:spMkLst>
            <pc:docMk/>
            <pc:sldMk cId="30918467" sldId="341"/>
            <ac:spMk id="4" creationId="{E4CF7739-A07F-8174-24A1-EC938161EE25}"/>
          </ac:spMkLst>
        </pc:spChg>
        <pc:spChg chg="mod">
          <ac:chgData name="petr rozkosny" userId="c2e8a15c-8f2a-41ff-bb6d-f7dcc0a48891" providerId="ADAL" clId="{1FE5C91E-9203-4772-9071-0A1A404857B9}" dt="2022-07-13T05:38:59.754" v="5559" actId="2710"/>
          <ac:spMkLst>
            <pc:docMk/>
            <pc:sldMk cId="30918467" sldId="341"/>
            <ac:spMk id="8" creationId="{0AE5018A-BCDB-53D6-29EB-2748D8AF3626}"/>
          </ac:spMkLst>
        </pc:spChg>
        <pc:graphicFrameChg chg="del">
          <ac:chgData name="petr rozkosny" userId="c2e8a15c-8f2a-41ff-bb6d-f7dcc0a48891" providerId="ADAL" clId="{1FE5C91E-9203-4772-9071-0A1A404857B9}" dt="2022-07-07T13:53:32.247" v="431" actId="478"/>
          <ac:graphicFrameMkLst>
            <pc:docMk/>
            <pc:sldMk cId="30918467" sldId="341"/>
            <ac:graphicFrameMk id="6" creationId="{EC9C48BA-24F7-DD70-B531-96C949B00210}"/>
          </ac:graphicFrameMkLst>
        </pc:graphicFrameChg>
        <pc:graphicFrameChg chg="del">
          <ac:chgData name="petr rozkosny" userId="c2e8a15c-8f2a-41ff-bb6d-f7dcc0a48891" providerId="ADAL" clId="{1FE5C91E-9203-4772-9071-0A1A404857B9}" dt="2022-07-07T13:53:32.247" v="431" actId="478"/>
          <ac:graphicFrameMkLst>
            <pc:docMk/>
            <pc:sldMk cId="30918467" sldId="341"/>
            <ac:graphicFrameMk id="7" creationId="{343ADCB1-E0B8-B66B-F7DB-A3E8A29EBC03}"/>
          </ac:graphicFrameMkLst>
        </pc:graphicFrameChg>
        <pc:graphicFrameChg chg="del">
          <ac:chgData name="petr rozkosny" userId="c2e8a15c-8f2a-41ff-bb6d-f7dcc0a48891" providerId="ADAL" clId="{1FE5C91E-9203-4772-9071-0A1A404857B9}" dt="2022-07-07T13:53:32.247" v="431" actId="478"/>
          <ac:graphicFrameMkLst>
            <pc:docMk/>
            <pc:sldMk cId="30918467" sldId="341"/>
            <ac:graphicFrameMk id="10" creationId="{51FB6453-93B7-3EE6-2C58-DCC69660F7A6}"/>
          </ac:graphicFrameMkLst>
        </pc:graphicFrameChg>
        <pc:graphicFrameChg chg="del">
          <ac:chgData name="petr rozkosny" userId="c2e8a15c-8f2a-41ff-bb6d-f7dcc0a48891" providerId="ADAL" clId="{1FE5C91E-9203-4772-9071-0A1A404857B9}" dt="2022-07-07T13:53:32.247" v="431" actId="478"/>
          <ac:graphicFrameMkLst>
            <pc:docMk/>
            <pc:sldMk cId="30918467" sldId="341"/>
            <ac:graphicFrameMk id="11" creationId="{7ADC6359-2168-11F4-E383-8C8D99800F78}"/>
          </ac:graphicFrameMkLst>
        </pc:graphicFrameChg>
        <pc:graphicFrameChg chg="add mod modGraphic">
          <ac:chgData name="petr rozkosny" userId="c2e8a15c-8f2a-41ff-bb6d-f7dcc0a48891" providerId="ADAL" clId="{1FE5C91E-9203-4772-9071-0A1A404857B9}" dt="2022-07-07T13:53:52.927" v="434" actId="207"/>
          <ac:graphicFrameMkLst>
            <pc:docMk/>
            <pc:sldMk cId="30918467" sldId="341"/>
            <ac:graphicFrameMk id="14" creationId="{50D17E24-194F-659F-415E-649F13748FF5}"/>
          </ac:graphicFrameMkLst>
        </pc:graphicFrameChg>
        <pc:graphicFrameChg chg="add mod modGraphic">
          <ac:chgData name="petr rozkosny" userId="c2e8a15c-8f2a-41ff-bb6d-f7dcc0a48891" providerId="ADAL" clId="{1FE5C91E-9203-4772-9071-0A1A404857B9}" dt="2022-07-07T13:53:56.760" v="435" actId="207"/>
          <ac:graphicFrameMkLst>
            <pc:docMk/>
            <pc:sldMk cId="30918467" sldId="341"/>
            <ac:graphicFrameMk id="15" creationId="{BAF911B5-C5BD-46C8-53DF-762977E8DFF5}"/>
          </ac:graphicFrameMkLst>
        </pc:graphicFrameChg>
        <pc:cxnChg chg="del">
          <ac:chgData name="petr rozkosny" userId="c2e8a15c-8f2a-41ff-bb6d-f7dcc0a48891" providerId="ADAL" clId="{1FE5C91E-9203-4772-9071-0A1A404857B9}" dt="2022-07-07T13:53:32.247" v="431" actId="478"/>
          <ac:cxnSpMkLst>
            <pc:docMk/>
            <pc:sldMk cId="30918467" sldId="341"/>
            <ac:cxnSpMk id="9" creationId="{91779084-28B0-A428-354B-7247E2CD6ECD}"/>
          </ac:cxnSpMkLst>
        </pc:cxnChg>
        <pc:cxnChg chg="del">
          <ac:chgData name="petr rozkosny" userId="c2e8a15c-8f2a-41ff-bb6d-f7dcc0a48891" providerId="ADAL" clId="{1FE5C91E-9203-4772-9071-0A1A404857B9}" dt="2022-07-07T13:53:32.247" v="431" actId="478"/>
          <ac:cxnSpMkLst>
            <pc:docMk/>
            <pc:sldMk cId="30918467" sldId="341"/>
            <ac:cxnSpMk id="12" creationId="{1B0A99CA-7356-B1E2-60DC-6C14A76A9968}"/>
          </ac:cxnSpMkLst>
        </pc:cxnChg>
        <pc:cxnChg chg="del">
          <ac:chgData name="petr rozkosny" userId="c2e8a15c-8f2a-41ff-bb6d-f7dcc0a48891" providerId="ADAL" clId="{1FE5C91E-9203-4772-9071-0A1A404857B9}" dt="2022-07-07T13:53:32.247" v="431" actId="478"/>
          <ac:cxnSpMkLst>
            <pc:docMk/>
            <pc:sldMk cId="30918467" sldId="341"/>
            <ac:cxnSpMk id="13" creationId="{C3F91D66-E924-344E-3B02-EFE3D570A82B}"/>
          </ac:cxnSpMkLst>
        </pc:cxnChg>
      </pc:sldChg>
      <pc:sldChg chg="delSp modSp add mod">
        <pc:chgData name="petr rozkosny" userId="c2e8a15c-8f2a-41ff-bb6d-f7dcc0a48891" providerId="ADAL" clId="{1FE5C91E-9203-4772-9071-0A1A404857B9}" dt="2022-07-13T05:39:08.242" v="5560" actId="2710"/>
        <pc:sldMkLst>
          <pc:docMk/>
          <pc:sldMk cId="986795291" sldId="342"/>
        </pc:sldMkLst>
        <pc:spChg chg="mod">
          <ac:chgData name="petr rozkosny" userId="c2e8a15c-8f2a-41ff-bb6d-f7dcc0a48891" providerId="ADAL" clId="{1FE5C91E-9203-4772-9071-0A1A404857B9}" dt="2022-07-07T13:54:33.882" v="450" actId="20577"/>
          <ac:spMkLst>
            <pc:docMk/>
            <pc:sldMk cId="986795291" sldId="342"/>
            <ac:spMk id="2" creationId="{30B80662-FC10-4B3E-A65A-34FA3439DC92}"/>
          </ac:spMkLst>
        </pc:spChg>
        <pc:spChg chg="del">
          <ac:chgData name="petr rozkosny" userId="c2e8a15c-8f2a-41ff-bb6d-f7dcc0a48891" providerId="ADAL" clId="{1FE5C91E-9203-4772-9071-0A1A404857B9}" dt="2022-07-07T13:54:47.594" v="452" actId="478"/>
          <ac:spMkLst>
            <pc:docMk/>
            <pc:sldMk cId="986795291" sldId="342"/>
            <ac:spMk id="4" creationId="{E4CF7739-A07F-8174-24A1-EC938161EE25}"/>
          </ac:spMkLst>
        </pc:spChg>
        <pc:spChg chg="mod">
          <ac:chgData name="petr rozkosny" userId="c2e8a15c-8f2a-41ff-bb6d-f7dcc0a48891" providerId="ADAL" clId="{1FE5C91E-9203-4772-9071-0A1A404857B9}" dt="2022-07-13T05:39:08.242" v="5560" actId="2710"/>
          <ac:spMkLst>
            <pc:docMk/>
            <pc:sldMk cId="986795291" sldId="342"/>
            <ac:spMk id="8" creationId="{0AE5018A-BCDB-53D6-29EB-2748D8AF3626}"/>
          </ac:spMkLst>
        </pc:spChg>
        <pc:graphicFrameChg chg="del">
          <ac:chgData name="petr rozkosny" userId="c2e8a15c-8f2a-41ff-bb6d-f7dcc0a48891" providerId="ADAL" clId="{1FE5C91E-9203-4772-9071-0A1A404857B9}" dt="2022-07-07T13:54:49.586" v="453" actId="478"/>
          <ac:graphicFrameMkLst>
            <pc:docMk/>
            <pc:sldMk cId="986795291" sldId="342"/>
            <ac:graphicFrameMk id="14" creationId="{50D17E24-194F-659F-415E-649F13748FF5}"/>
          </ac:graphicFrameMkLst>
        </pc:graphicFrameChg>
        <pc:graphicFrameChg chg="del">
          <ac:chgData name="petr rozkosny" userId="c2e8a15c-8f2a-41ff-bb6d-f7dcc0a48891" providerId="ADAL" clId="{1FE5C91E-9203-4772-9071-0A1A404857B9}" dt="2022-07-07T13:54:46.710" v="451" actId="478"/>
          <ac:graphicFrameMkLst>
            <pc:docMk/>
            <pc:sldMk cId="986795291" sldId="342"/>
            <ac:graphicFrameMk id="15" creationId="{BAF911B5-C5BD-46C8-53DF-762977E8DFF5}"/>
          </ac:graphicFrameMkLst>
        </pc:graphicFrameChg>
      </pc:sldChg>
      <pc:sldChg chg="addSp delSp modSp add mod">
        <pc:chgData name="petr rozkosny" userId="c2e8a15c-8f2a-41ff-bb6d-f7dcc0a48891" providerId="ADAL" clId="{1FE5C91E-9203-4772-9071-0A1A404857B9}" dt="2022-07-07T13:55:35.149" v="466" actId="1076"/>
        <pc:sldMkLst>
          <pc:docMk/>
          <pc:sldMk cId="3784252014" sldId="343"/>
        </pc:sldMkLst>
        <pc:spChg chg="add del mod">
          <ac:chgData name="petr rozkosny" userId="c2e8a15c-8f2a-41ff-bb6d-f7dcc0a48891" providerId="ADAL" clId="{1FE5C91E-9203-4772-9071-0A1A404857B9}" dt="2022-07-07T13:55:23.292" v="464" actId="478"/>
          <ac:spMkLst>
            <pc:docMk/>
            <pc:sldMk cId="3784252014" sldId="343"/>
            <ac:spMk id="6" creationId="{3790503A-09F7-164F-8AB2-CBA97C0FF39D}"/>
          </ac:spMkLst>
        </pc:spChg>
        <pc:spChg chg="del">
          <ac:chgData name="petr rozkosny" userId="c2e8a15c-8f2a-41ff-bb6d-f7dcc0a48891" providerId="ADAL" clId="{1FE5C91E-9203-4772-9071-0A1A404857B9}" dt="2022-07-07T13:55:20.277" v="462" actId="478"/>
          <ac:spMkLst>
            <pc:docMk/>
            <pc:sldMk cId="3784252014" sldId="343"/>
            <ac:spMk id="8" creationId="{0AE5018A-BCDB-53D6-29EB-2748D8AF3626}"/>
          </ac:spMkLst>
        </pc:spChg>
        <pc:spChg chg="add mod">
          <ac:chgData name="petr rozkosny" userId="c2e8a15c-8f2a-41ff-bb6d-f7dcc0a48891" providerId="ADAL" clId="{1FE5C91E-9203-4772-9071-0A1A404857B9}" dt="2022-07-07T13:55:35.149" v="466" actId="1076"/>
          <ac:spMkLst>
            <pc:docMk/>
            <pc:sldMk cId="3784252014" sldId="343"/>
            <ac:spMk id="13" creationId="{E18895A2-420B-472E-E015-41CFA8E03ED5}"/>
          </ac:spMkLst>
        </pc:spChg>
        <pc:spChg chg="add mod">
          <ac:chgData name="petr rozkosny" userId="c2e8a15c-8f2a-41ff-bb6d-f7dcc0a48891" providerId="ADAL" clId="{1FE5C91E-9203-4772-9071-0A1A404857B9}" dt="2022-07-07T13:55:35.149" v="466" actId="1076"/>
          <ac:spMkLst>
            <pc:docMk/>
            <pc:sldMk cId="3784252014" sldId="343"/>
            <ac:spMk id="14" creationId="{CE29957E-BE1A-7222-AA74-86FEB1CEDC3E}"/>
          </ac:spMkLst>
        </pc:spChg>
        <pc:spChg chg="add mod">
          <ac:chgData name="petr rozkosny" userId="c2e8a15c-8f2a-41ff-bb6d-f7dcc0a48891" providerId="ADAL" clId="{1FE5C91E-9203-4772-9071-0A1A404857B9}" dt="2022-07-07T13:55:35.149" v="466" actId="1076"/>
          <ac:spMkLst>
            <pc:docMk/>
            <pc:sldMk cId="3784252014" sldId="343"/>
            <ac:spMk id="15" creationId="{E9C24336-0248-BF9F-3B69-0F841F66F8AC}"/>
          </ac:spMkLst>
        </pc:spChg>
        <pc:spChg chg="add mod">
          <ac:chgData name="petr rozkosny" userId="c2e8a15c-8f2a-41ff-bb6d-f7dcc0a48891" providerId="ADAL" clId="{1FE5C91E-9203-4772-9071-0A1A404857B9}" dt="2022-07-07T13:55:35.149" v="466" actId="1076"/>
          <ac:spMkLst>
            <pc:docMk/>
            <pc:sldMk cId="3784252014" sldId="343"/>
            <ac:spMk id="16" creationId="{F95E5904-EFDD-5F7C-7A07-F00148D9AB62}"/>
          </ac:spMkLst>
        </pc:spChg>
        <pc:picChg chg="add mod">
          <ac:chgData name="petr rozkosny" userId="c2e8a15c-8f2a-41ff-bb6d-f7dcc0a48891" providerId="ADAL" clId="{1FE5C91E-9203-4772-9071-0A1A404857B9}" dt="2022-07-07T13:55:35.149" v="466" actId="1076"/>
          <ac:picMkLst>
            <pc:docMk/>
            <pc:sldMk cId="3784252014" sldId="343"/>
            <ac:picMk id="9" creationId="{1CD70469-0776-550E-87CB-BD7AA1C0329E}"/>
          </ac:picMkLst>
        </pc:picChg>
        <pc:picChg chg="add mod">
          <ac:chgData name="petr rozkosny" userId="c2e8a15c-8f2a-41ff-bb6d-f7dcc0a48891" providerId="ADAL" clId="{1FE5C91E-9203-4772-9071-0A1A404857B9}" dt="2022-07-07T13:55:35.149" v="466" actId="1076"/>
          <ac:picMkLst>
            <pc:docMk/>
            <pc:sldMk cId="3784252014" sldId="343"/>
            <ac:picMk id="10" creationId="{38609D88-5815-7359-3506-622267517EA1}"/>
          </ac:picMkLst>
        </pc:picChg>
        <pc:picChg chg="add mod">
          <ac:chgData name="petr rozkosny" userId="c2e8a15c-8f2a-41ff-bb6d-f7dcc0a48891" providerId="ADAL" clId="{1FE5C91E-9203-4772-9071-0A1A404857B9}" dt="2022-07-07T13:55:35.149" v="466" actId="1076"/>
          <ac:picMkLst>
            <pc:docMk/>
            <pc:sldMk cId="3784252014" sldId="343"/>
            <ac:picMk id="11" creationId="{1CA493FF-DA2F-FEDB-6796-96892D65C48C}"/>
          </ac:picMkLst>
        </pc:picChg>
        <pc:picChg chg="add mod">
          <ac:chgData name="petr rozkosny" userId="c2e8a15c-8f2a-41ff-bb6d-f7dcc0a48891" providerId="ADAL" clId="{1FE5C91E-9203-4772-9071-0A1A404857B9}" dt="2022-07-07T13:55:35.149" v="466" actId="1076"/>
          <ac:picMkLst>
            <pc:docMk/>
            <pc:sldMk cId="3784252014" sldId="343"/>
            <ac:picMk id="12" creationId="{DCA5B9B2-6544-2D50-59B5-E498EC3B4A78}"/>
          </ac:picMkLst>
        </pc:picChg>
      </pc:sldChg>
      <pc:sldChg chg="addSp modSp add mod ord">
        <pc:chgData name="petr rozkosny" userId="c2e8a15c-8f2a-41ff-bb6d-f7dcc0a48891" providerId="ADAL" clId="{1FE5C91E-9203-4772-9071-0A1A404857B9}" dt="2022-07-13T05:40:01.327" v="5575" actId="403"/>
        <pc:sldMkLst>
          <pc:docMk/>
          <pc:sldMk cId="2107360330" sldId="344"/>
        </pc:sldMkLst>
        <pc:spChg chg="mod">
          <ac:chgData name="petr rozkosny" userId="c2e8a15c-8f2a-41ff-bb6d-f7dcc0a48891" providerId="ADAL" clId="{1FE5C91E-9203-4772-9071-0A1A404857B9}" dt="2022-07-07T13:58:24.837" v="474"/>
          <ac:spMkLst>
            <pc:docMk/>
            <pc:sldMk cId="2107360330" sldId="344"/>
            <ac:spMk id="2" creationId="{30B80662-FC10-4B3E-A65A-34FA3439DC92}"/>
          </ac:spMkLst>
        </pc:spChg>
        <pc:spChg chg="mod">
          <ac:chgData name="petr rozkosny" userId="c2e8a15c-8f2a-41ff-bb6d-f7dcc0a48891" providerId="ADAL" clId="{1FE5C91E-9203-4772-9071-0A1A404857B9}" dt="2022-07-13T05:39:32.414" v="5567" actId="27636"/>
          <ac:spMkLst>
            <pc:docMk/>
            <pc:sldMk cId="2107360330" sldId="344"/>
            <ac:spMk id="8" creationId="{0AE5018A-BCDB-53D6-29EB-2748D8AF3626}"/>
          </ac:spMkLst>
        </pc:spChg>
        <pc:graphicFrameChg chg="add mod modGraphic">
          <ac:chgData name="petr rozkosny" userId="c2e8a15c-8f2a-41ff-bb6d-f7dcc0a48891" providerId="ADAL" clId="{1FE5C91E-9203-4772-9071-0A1A404857B9}" dt="2022-07-13T05:40:01.327" v="5575" actId="403"/>
          <ac:graphicFrameMkLst>
            <pc:docMk/>
            <pc:sldMk cId="2107360330" sldId="344"/>
            <ac:graphicFrameMk id="6" creationId="{0DC00C32-323C-68CE-B192-6BCD9D886A53}"/>
          </ac:graphicFrameMkLst>
        </pc:graphicFrameChg>
        <pc:graphicFrameChg chg="add mod modGraphic">
          <ac:chgData name="petr rozkosny" userId="c2e8a15c-8f2a-41ff-bb6d-f7dcc0a48891" providerId="ADAL" clId="{1FE5C91E-9203-4772-9071-0A1A404857B9}" dt="2022-07-13T05:39:57.928" v="5574" actId="403"/>
          <ac:graphicFrameMkLst>
            <pc:docMk/>
            <pc:sldMk cId="2107360330" sldId="344"/>
            <ac:graphicFrameMk id="7" creationId="{7BF5F6D6-2842-795F-9423-F3E107B8ED06}"/>
          </ac:graphicFrameMkLst>
        </pc:graphicFrameChg>
        <pc:graphicFrameChg chg="add mod modGraphic">
          <ac:chgData name="petr rozkosny" userId="c2e8a15c-8f2a-41ff-bb6d-f7dcc0a48891" providerId="ADAL" clId="{1FE5C91E-9203-4772-9071-0A1A404857B9}" dt="2022-07-13T05:39:54.906" v="5573" actId="14100"/>
          <ac:graphicFrameMkLst>
            <pc:docMk/>
            <pc:sldMk cId="2107360330" sldId="344"/>
            <ac:graphicFrameMk id="10" creationId="{B7D6C798-DBEA-60A1-B255-3FC1B974C3EF}"/>
          </ac:graphicFrameMkLst>
        </pc:graphicFrameChg>
        <pc:cxnChg chg="add mod">
          <ac:chgData name="petr rozkosny" userId="c2e8a15c-8f2a-41ff-bb6d-f7dcc0a48891" providerId="ADAL" clId="{1FE5C91E-9203-4772-9071-0A1A404857B9}" dt="2022-07-13T05:39:39.310" v="5568" actId="1076"/>
          <ac:cxnSpMkLst>
            <pc:docMk/>
            <pc:sldMk cId="2107360330" sldId="344"/>
            <ac:cxnSpMk id="9" creationId="{923C85FF-2E12-716F-F873-04A042462BF5}"/>
          </ac:cxnSpMkLst>
        </pc:cxnChg>
      </pc:sldChg>
      <pc:sldChg chg="delSp modSp add mod">
        <pc:chgData name="petr rozkosny" userId="c2e8a15c-8f2a-41ff-bb6d-f7dcc0a48891" providerId="ADAL" clId="{1FE5C91E-9203-4772-9071-0A1A404857B9}" dt="2022-07-13T05:40:48.740" v="5614" actId="27636"/>
        <pc:sldMkLst>
          <pc:docMk/>
          <pc:sldMk cId="112826398" sldId="345"/>
        </pc:sldMkLst>
        <pc:spChg chg="mod">
          <ac:chgData name="petr rozkosny" userId="c2e8a15c-8f2a-41ff-bb6d-f7dcc0a48891" providerId="ADAL" clId="{1FE5C91E-9203-4772-9071-0A1A404857B9}" dt="2022-07-13T05:40:48.740" v="5614" actId="27636"/>
          <ac:spMkLst>
            <pc:docMk/>
            <pc:sldMk cId="112826398" sldId="345"/>
            <ac:spMk id="8" creationId="{0AE5018A-BCDB-53D6-29EB-2748D8AF3626}"/>
          </ac:spMkLst>
        </pc:spChg>
        <pc:graphicFrameChg chg="del">
          <ac:chgData name="petr rozkosny" userId="c2e8a15c-8f2a-41ff-bb6d-f7dcc0a48891" providerId="ADAL" clId="{1FE5C91E-9203-4772-9071-0A1A404857B9}" dt="2022-07-07T14:00:07.444" v="501" actId="478"/>
          <ac:graphicFrameMkLst>
            <pc:docMk/>
            <pc:sldMk cId="112826398" sldId="345"/>
            <ac:graphicFrameMk id="6" creationId="{0DC00C32-323C-68CE-B192-6BCD9D886A53}"/>
          </ac:graphicFrameMkLst>
        </pc:graphicFrameChg>
        <pc:graphicFrameChg chg="del">
          <ac:chgData name="petr rozkosny" userId="c2e8a15c-8f2a-41ff-bb6d-f7dcc0a48891" providerId="ADAL" clId="{1FE5C91E-9203-4772-9071-0A1A404857B9}" dt="2022-07-07T14:00:07.444" v="501" actId="478"/>
          <ac:graphicFrameMkLst>
            <pc:docMk/>
            <pc:sldMk cId="112826398" sldId="345"/>
            <ac:graphicFrameMk id="7" creationId="{7BF5F6D6-2842-795F-9423-F3E107B8ED06}"/>
          </ac:graphicFrameMkLst>
        </pc:graphicFrameChg>
        <pc:graphicFrameChg chg="del">
          <ac:chgData name="petr rozkosny" userId="c2e8a15c-8f2a-41ff-bb6d-f7dcc0a48891" providerId="ADAL" clId="{1FE5C91E-9203-4772-9071-0A1A404857B9}" dt="2022-07-07T14:00:07.444" v="501" actId="478"/>
          <ac:graphicFrameMkLst>
            <pc:docMk/>
            <pc:sldMk cId="112826398" sldId="345"/>
            <ac:graphicFrameMk id="10" creationId="{B7D6C798-DBEA-60A1-B255-3FC1B974C3EF}"/>
          </ac:graphicFrameMkLst>
        </pc:graphicFrameChg>
        <pc:cxnChg chg="del">
          <ac:chgData name="petr rozkosny" userId="c2e8a15c-8f2a-41ff-bb6d-f7dcc0a48891" providerId="ADAL" clId="{1FE5C91E-9203-4772-9071-0A1A404857B9}" dt="2022-07-07T14:00:07.444" v="501" actId="478"/>
          <ac:cxnSpMkLst>
            <pc:docMk/>
            <pc:sldMk cId="112826398" sldId="345"/>
            <ac:cxnSpMk id="9" creationId="{923C85FF-2E12-716F-F873-04A042462BF5}"/>
          </ac:cxnSpMkLst>
        </pc:cxnChg>
      </pc:sldChg>
      <pc:sldChg chg="add del">
        <pc:chgData name="petr rozkosny" userId="c2e8a15c-8f2a-41ff-bb6d-f7dcc0a48891" providerId="ADAL" clId="{1FE5C91E-9203-4772-9071-0A1A404857B9}" dt="2022-07-07T14:01:25.989" v="519" actId="47"/>
        <pc:sldMkLst>
          <pc:docMk/>
          <pc:sldMk cId="1931174372" sldId="346"/>
        </pc:sldMkLst>
      </pc:sldChg>
      <pc:sldChg chg="modSp add mod ord">
        <pc:chgData name="petr rozkosny" userId="c2e8a15c-8f2a-41ff-bb6d-f7dcc0a48891" providerId="ADAL" clId="{1FE5C91E-9203-4772-9071-0A1A404857B9}" dt="2022-07-13T05:38:48.086" v="5557" actId="14100"/>
        <pc:sldMkLst>
          <pc:docMk/>
          <pc:sldMk cId="2756807310" sldId="346"/>
        </pc:sldMkLst>
        <pc:spChg chg="mod">
          <ac:chgData name="petr rozkosny" userId="c2e8a15c-8f2a-41ff-bb6d-f7dcc0a48891" providerId="ADAL" clId="{1FE5C91E-9203-4772-9071-0A1A404857B9}" dt="2022-07-07T14:01:41.201" v="523"/>
          <ac:spMkLst>
            <pc:docMk/>
            <pc:sldMk cId="2756807310" sldId="346"/>
            <ac:spMk id="2" creationId="{30B80662-FC10-4B3E-A65A-34FA3439DC92}"/>
          </ac:spMkLst>
        </pc:spChg>
        <pc:spChg chg="mod">
          <ac:chgData name="petr rozkosny" userId="c2e8a15c-8f2a-41ff-bb6d-f7dcc0a48891" providerId="ADAL" clId="{1FE5C91E-9203-4772-9071-0A1A404857B9}" dt="2022-07-13T05:38:48.086" v="5557" actId="14100"/>
          <ac:spMkLst>
            <pc:docMk/>
            <pc:sldMk cId="2756807310" sldId="346"/>
            <ac:spMk id="8" creationId="{0AE5018A-BCDB-53D6-29EB-2748D8AF3626}"/>
          </ac:spMkLst>
        </pc:spChg>
      </pc:sldChg>
      <pc:sldChg chg="modSp add mod ord">
        <pc:chgData name="petr rozkosny" userId="c2e8a15c-8f2a-41ff-bb6d-f7dcc0a48891" providerId="ADAL" clId="{1FE5C91E-9203-4772-9071-0A1A404857B9}" dt="2022-07-07T14:02:41.642" v="578" actId="20577"/>
        <pc:sldMkLst>
          <pc:docMk/>
          <pc:sldMk cId="121173422" sldId="347"/>
        </pc:sldMkLst>
        <pc:spChg chg="mod">
          <ac:chgData name="petr rozkosny" userId="c2e8a15c-8f2a-41ff-bb6d-f7dcc0a48891" providerId="ADAL" clId="{1FE5C91E-9203-4772-9071-0A1A404857B9}" dt="2022-07-07T14:02:41.642" v="578" actId="20577"/>
          <ac:spMkLst>
            <pc:docMk/>
            <pc:sldMk cId="121173422" sldId="347"/>
            <ac:spMk id="2" creationId="{C0974CF6-3C9D-B85D-6BE5-EA84C373DEEF}"/>
          </ac:spMkLst>
        </pc:spChg>
      </pc:sldChg>
      <pc:sldChg chg="modSp add mod">
        <pc:chgData name="petr rozkosny" userId="c2e8a15c-8f2a-41ff-bb6d-f7dcc0a48891" providerId="ADAL" clId="{1FE5C91E-9203-4772-9071-0A1A404857B9}" dt="2022-07-07T14:12:57.467" v="1966" actId="20577"/>
        <pc:sldMkLst>
          <pc:docMk/>
          <pc:sldMk cId="2615169601" sldId="348"/>
        </pc:sldMkLst>
        <pc:spChg chg="mod">
          <ac:chgData name="petr rozkosny" userId="c2e8a15c-8f2a-41ff-bb6d-f7dcc0a48891" providerId="ADAL" clId="{1FE5C91E-9203-4772-9071-0A1A404857B9}" dt="2022-07-07T14:12:57.467" v="1966" actId="20577"/>
          <ac:spMkLst>
            <pc:docMk/>
            <pc:sldMk cId="2615169601" sldId="348"/>
            <ac:spMk id="2" creationId="{C0974CF6-3C9D-B85D-6BE5-EA84C373DEEF}"/>
          </ac:spMkLst>
        </pc:spChg>
      </pc:sldChg>
      <pc:sldChg chg="modSp add mod ord">
        <pc:chgData name="petr rozkosny" userId="c2e8a15c-8f2a-41ff-bb6d-f7dcc0a48891" providerId="ADAL" clId="{1FE5C91E-9203-4772-9071-0A1A404857B9}" dt="2022-07-13T05:41:13.248" v="5621" actId="6549"/>
        <pc:sldMkLst>
          <pc:docMk/>
          <pc:sldMk cId="878217006" sldId="349"/>
        </pc:sldMkLst>
        <pc:spChg chg="mod">
          <ac:chgData name="petr rozkosny" userId="c2e8a15c-8f2a-41ff-bb6d-f7dcc0a48891" providerId="ADAL" clId="{1FE5C91E-9203-4772-9071-0A1A404857B9}" dt="2022-07-07T14:03:21.970" v="627" actId="20577"/>
          <ac:spMkLst>
            <pc:docMk/>
            <pc:sldMk cId="878217006" sldId="349"/>
            <ac:spMk id="2" creationId="{30B80662-FC10-4B3E-A65A-34FA3439DC92}"/>
          </ac:spMkLst>
        </pc:spChg>
        <pc:spChg chg="mod">
          <ac:chgData name="petr rozkosny" userId="c2e8a15c-8f2a-41ff-bb6d-f7dcc0a48891" providerId="ADAL" clId="{1FE5C91E-9203-4772-9071-0A1A404857B9}" dt="2022-07-13T05:41:13.248" v="5621" actId="6549"/>
          <ac:spMkLst>
            <pc:docMk/>
            <pc:sldMk cId="878217006" sldId="349"/>
            <ac:spMk id="8" creationId="{0AE5018A-BCDB-53D6-29EB-2748D8AF3626}"/>
          </ac:spMkLst>
        </pc:spChg>
      </pc:sldChg>
      <pc:sldChg chg="modSp add mod">
        <pc:chgData name="petr rozkosny" userId="c2e8a15c-8f2a-41ff-bb6d-f7dcc0a48891" providerId="ADAL" clId="{1FE5C91E-9203-4772-9071-0A1A404857B9}" dt="2022-07-13T05:41:28.159" v="5624" actId="2710"/>
        <pc:sldMkLst>
          <pc:docMk/>
          <pc:sldMk cId="2834503376" sldId="350"/>
        </pc:sldMkLst>
        <pc:spChg chg="mod">
          <ac:chgData name="petr rozkosny" userId="c2e8a15c-8f2a-41ff-bb6d-f7dcc0a48891" providerId="ADAL" clId="{1FE5C91E-9203-4772-9071-0A1A404857B9}" dt="2022-07-07T14:05:41.122" v="1046" actId="20577"/>
          <ac:spMkLst>
            <pc:docMk/>
            <pc:sldMk cId="2834503376" sldId="350"/>
            <ac:spMk id="2" creationId="{30B80662-FC10-4B3E-A65A-34FA3439DC92}"/>
          </ac:spMkLst>
        </pc:spChg>
        <pc:spChg chg="mod">
          <ac:chgData name="petr rozkosny" userId="c2e8a15c-8f2a-41ff-bb6d-f7dcc0a48891" providerId="ADAL" clId="{1FE5C91E-9203-4772-9071-0A1A404857B9}" dt="2022-07-13T05:41:28.159" v="5624" actId="2710"/>
          <ac:spMkLst>
            <pc:docMk/>
            <pc:sldMk cId="2834503376" sldId="350"/>
            <ac:spMk id="8" creationId="{0AE5018A-BCDB-53D6-29EB-2748D8AF3626}"/>
          </ac:spMkLst>
        </pc:spChg>
      </pc:sldChg>
      <pc:sldChg chg="modSp add mod ord">
        <pc:chgData name="petr rozkosny" userId="c2e8a15c-8f2a-41ff-bb6d-f7dcc0a48891" providerId="ADAL" clId="{1FE5C91E-9203-4772-9071-0A1A404857B9}" dt="2022-07-13T05:41:21.322" v="5623" actId="403"/>
        <pc:sldMkLst>
          <pc:docMk/>
          <pc:sldMk cId="2164890489" sldId="351"/>
        </pc:sldMkLst>
        <pc:spChg chg="mod">
          <ac:chgData name="petr rozkosny" userId="c2e8a15c-8f2a-41ff-bb6d-f7dcc0a48891" providerId="ADAL" clId="{1FE5C91E-9203-4772-9071-0A1A404857B9}" dt="2022-07-13T05:41:21.322" v="5623" actId="403"/>
          <ac:spMkLst>
            <pc:docMk/>
            <pc:sldMk cId="2164890489" sldId="351"/>
            <ac:spMk id="8" creationId="{0AE5018A-BCDB-53D6-29EB-2748D8AF3626}"/>
          </ac:spMkLst>
        </pc:spChg>
      </pc:sldChg>
      <pc:sldChg chg="modSp add mod ord">
        <pc:chgData name="petr rozkosny" userId="c2e8a15c-8f2a-41ff-bb6d-f7dcc0a48891" providerId="ADAL" clId="{1FE5C91E-9203-4772-9071-0A1A404857B9}" dt="2022-07-07T14:08:54.237" v="1501" actId="20577"/>
        <pc:sldMkLst>
          <pc:docMk/>
          <pc:sldMk cId="64317479" sldId="352"/>
        </pc:sldMkLst>
        <pc:spChg chg="mod">
          <ac:chgData name="petr rozkosny" userId="c2e8a15c-8f2a-41ff-bb6d-f7dcc0a48891" providerId="ADAL" clId="{1FE5C91E-9203-4772-9071-0A1A404857B9}" dt="2022-07-07T14:08:54.237" v="1501" actId="20577"/>
          <ac:spMkLst>
            <pc:docMk/>
            <pc:sldMk cId="64317479" sldId="352"/>
            <ac:spMk id="2" creationId="{C0974CF6-3C9D-B85D-6BE5-EA84C373DEEF}"/>
          </ac:spMkLst>
        </pc:spChg>
      </pc:sldChg>
      <pc:sldChg chg="modSp add mod ord">
        <pc:chgData name="petr rozkosny" userId="c2e8a15c-8f2a-41ff-bb6d-f7dcc0a48891" providerId="ADAL" clId="{1FE5C91E-9203-4772-9071-0A1A404857B9}" dt="2022-07-13T05:41:38.704" v="5625" actId="2710"/>
        <pc:sldMkLst>
          <pc:docMk/>
          <pc:sldMk cId="2114912998" sldId="353"/>
        </pc:sldMkLst>
        <pc:spChg chg="mod">
          <ac:chgData name="petr rozkosny" userId="c2e8a15c-8f2a-41ff-bb6d-f7dcc0a48891" providerId="ADAL" clId="{1FE5C91E-9203-4772-9071-0A1A404857B9}" dt="2022-07-07T14:08:49.802" v="1500" actId="20577"/>
          <ac:spMkLst>
            <pc:docMk/>
            <pc:sldMk cId="2114912998" sldId="353"/>
            <ac:spMk id="2" creationId="{30B80662-FC10-4B3E-A65A-34FA3439DC92}"/>
          </ac:spMkLst>
        </pc:spChg>
        <pc:spChg chg="mod">
          <ac:chgData name="petr rozkosny" userId="c2e8a15c-8f2a-41ff-bb6d-f7dcc0a48891" providerId="ADAL" clId="{1FE5C91E-9203-4772-9071-0A1A404857B9}" dt="2022-07-13T05:41:38.704" v="5625" actId="2710"/>
          <ac:spMkLst>
            <pc:docMk/>
            <pc:sldMk cId="2114912998" sldId="353"/>
            <ac:spMk id="8" creationId="{0AE5018A-BCDB-53D6-29EB-2748D8AF3626}"/>
          </ac:spMkLst>
        </pc:spChg>
      </pc:sldChg>
      <pc:sldChg chg="modSp add mod">
        <pc:chgData name="petr rozkosny" userId="c2e8a15c-8f2a-41ff-bb6d-f7dcc0a48891" providerId="ADAL" clId="{1FE5C91E-9203-4772-9071-0A1A404857B9}" dt="2022-07-13T05:41:51.573" v="5627" actId="403"/>
        <pc:sldMkLst>
          <pc:docMk/>
          <pc:sldMk cId="3323335880" sldId="354"/>
        </pc:sldMkLst>
        <pc:spChg chg="mod">
          <ac:chgData name="petr rozkosny" userId="c2e8a15c-8f2a-41ff-bb6d-f7dcc0a48891" providerId="ADAL" clId="{1FE5C91E-9203-4772-9071-0A1A404857B9}" dt="2022-07-07T14:11:41.908" v="1841" actId="20577"/>
          <ac:spMkLst>
            <pc:docMk/>
            <pc:sldMk cId="3323335880" sldId="354"/>
            <ac:spMk id="2" creationId="{30B80662-FC10-4B3E-A65A-34FA3439DC92}"/>
          </ac:spMkLst>
        </pc:spChg>
        <pc:spChg chg="mod">
          <ac:chgData name="petr rozkosny" userId="c2e8a15c-8f2a-41ff-bb6d-f7dcc0a48891" providerId="ADAL" clId="{1FE5C91E-9203-4772-9071-0A1A404857B9}" dt="2022-07-13T05:41:51.573" v="5627" actId="403"/>
          <ac:spMkLst>
            <pc:docMk/>
            <pc:sldMk cId="3323335880" sldId="354"/>
            <ac:spMk id="8" creationId="{0AE5018A-BCDB-53D6-29EB-2748D8AF3626}"/>
          </ac:spMkLst>
        </pc:spChg>
      </pc:sldChg>
      <pc:sldChg chg="addSp delSp modSp add mod ord">
        <pc:chgData name="petr rozkosny" userId="c2e8a15c-8f2a-41ff-bb6d-f7dcc0a48891" providerId="ADAL" clId="{1FE5C91E-9203-4772-9071-0A1A404857B9}" dt="2022-07-13T05:42:02.472" v="5629" actId="403"/>
        <pc:sldMkLst>
          <pc:docMk/>
          <pc:sldMk cId="641719571" sldId="355"/>
        </pc:sldMkLst>
        <pc:spChg chg="mod">
          <ac:chgData name="petr rozkosny" userId="c2e8a15c-8f2a-41ff-bb6d-f7dcc0a48891" providerId="ADAL" clId="{1FE5C91E-9203-4772-9071-0A1A404857B9}" dt="2022-07-07T14:13:10.163" v="1994" actId="20577"/>
          <ac:spMkLst>
            <pc:docMk/>
            <pc:sldMk cId="641719571" sldId="355"/>
            <ac:spMk id="2" creationId="{30B80662-FC10-4B3E-A65A-34FA3439DC92}"/>
          </ac:spMkLst>
        </pc:spChg>
        <pc:spChg chg="mod">
          <ac:chgData name="petr rozkosny" userId="c2e8a15c-8f2a-41ff-bb6d-f7dcc0a48891" providerId="ADAL" clId="{1FE5C91E-9203-4772-9071-0A1A404857B9}" dt="2022-07-13T05:42:02.472" v="5629" actId="403"/>
          <ac:spMkLst>
            <pc:docMk/>
            <pc:sldMk cId="641719571" sldId="355"/>
            <ac:spMk id="8" creationId="{0AE5018A-BCDB-53D6-29EB-2748D8AF3626}"/>
          </ac:spMkLst>
        </pc:spChg>
        <pc:picChg chg="add del">
          <ac:chgData name="petr rozkosny" userId="c2e8a15c-8f2a-41ff-bb6d-f7dcc0a48891" providerId="ADAL" clId="{1FE5C91E-9203-4772-9071-0A1A404857B9}" dt="2022-07-07T14:15:18.268" v="2342" actId="22"/>
          <ac:picMkLst>
            <pc:docMk/>
            <pc:sldMk cId="641719571" sldId="355"/>
            <ac:picMk id="6" creationId="{C04A328D-E75A-37E2-0716-A110E68E0F87}"/>
          </ac:picMkLst>
        </pc:picChg>
      </pc:sldChg>
      <pc:sldChg chg="addSp delSp modSp add mod ord">
        <pc:chgData name="petr rozkosny" userId="c2e8a15c-8f2a-41ff-bb6d-f7dcc0a48891" providerId="ADAL" clId="{1FE5C91E-9203-4772-9071-0A1A404857B9}" dt="2022-07-07T14:16:02.379" v="2376" actId="20577"/>
        <pc:sldMkLst>
          <pc:docMk/>
          <pc:sldMk cId="2344514630" sldId="356"/>
        </pc:sldMkLst>
        <pc:spChg chg="mod">
          <ac:chgData name="petr rozkosny" userId="c2e8a15c-8f2a-41ff-bb6d-f7dcc0a48891" providerId="ADAL" clId="{1FE5C91E-9203-4772-9071-0A1A404857B9}" dt="2022-07-07T14:16:02.379" v="2376" actId="20577"/>
          <ac:spMkLst>
            <pc:docMk/>
            <pc:sldMk cId="2344514630" sldId="356"/>
            <ac:spMk id="2" creationId="{30B80662-FC10-4B3E-A65A-34FA3439DC92}"/>
          </ac:spMkLst>
        </pc:spChg>
        <pc:spChg chg="add del mod">
          <ac:chgData name="petr rozkosny" userId="c2e8a15c-8f2a-41ff-bb6d-f7dcc0a48891" providerId="ADAL" clId="{1FE5C91E-9203-4772-9071-0A1A404857B9}" dt="2022-07-07T14:15:48.819" v="2350" actId="478"/>
          <ac:spMkLst>
            <pc:docMk/>
            <pc:sldMk cId="2344514630" sldId="356"/>
            <ac:spMk id="6" creationId="{841747A9-13A4-F85C-B652-414B77CC699B}"/>
          </ac:spMkLst>
        </pc:spChg>
        <pc:spChg chg="del">
          <ac:chgData name="petr rozkosny" userId="c2e8a15c-8f2a-41ff-bb6d-f7dcc0a48891" providerId="ADAL" clId="{1FE5C91E-9203-4772-9071-0A1A404857B9}" dt="2022-07-07T14:15:24.103" v="2344" actId="478"/>
          <ac:spMkLst>
            <pc:docMk/>
            <pc:sldMk cId="2344514630" sldId="356"/>
            <ac:spMk id="8" creationId="{0AE5018A-BCDB-53D6-29EB-2748D8AF3626}"/>
          </ac:spMkLst>
        </pc:spChg>
        <pc:picChg chg="add mod">
          <ac:chgData name="petr rozkosny" userId="c2e8a15c-8f2a-41ff-bb6d-f7dcc0a48891" providerId="ADAL" clId="{1FE5C91E-9203-4772-9071-0A1A404857B9}" dt="2022-07-07T14:15:56.999" v="2355" actId="1076"/>
          <ac:picMkLst>
            <pc:docMk/>
            <pc:sldMk cId="2344514630" sldId="356"/>
            <ac:picMk id="9" creationId="{10390201-A65A-FCCA-2CAF-1686AA527C4A}"/>
          </ac:picMkLst>
        </pc:picChg>
      </pc:sldChg>
      <pc:sldChg chg="addSp delSp modSp add del mod">
        <pc:chgData name="petr rozkosny" userId="c2e8a15c-8f2a-41ff-bb6d-f7dcc0a48891" providerId="ADAL" clId="{1FE5C91E-9203-4772-9071-0A1A404857B9}" dt="2022-07-13T04:59:15.050" v="5174" actId="47"/>
        <pc:sldMkLst>
          <pc:docMk/>
          <pc:sldMk cId="2662058805" sldId="357"/>
        </pc:sldMkLst>
        <pc:spChg chg="add del mod">
          <ac:chgData name="petr rozkosny" userId="c2e8a15c-8f2a-41ff-bb6d-f7dcc0a48891" providerId="ADAL" clId="{1FE5C91E-9203-4772-9071-0A1A404857B9}" dt="2022-07-07T14:15:41.799" v="2347" actId="478"/>
          <ac:spMkLst>
            <pc:docMk/>
            <pc:sldMk cId="2662058805" sldId="357"/>
            <ac:spMk id="6" creationId="{405F8661-163F-5D42-AA9B-F3F7FA5650FA}"/>
          </ac:spMkLst>
        </pc:spChg>
        <pc:spChg chg="add del">
          <ac:chgData name="petr rozkosny" userId="c2e8a15c-8f2a-41ff-bb6d-f7dcc0a48891" providerId="ADAL" clId="{1FE5C91E-9203-4772-9071-0A1A404857B9}" dt="2022-07-07T14:15:41.799" v="2347" actId="478"/>
          <ac:spMkLst>
            <pc:docMk/>
            <pc:sldMk cId="2662058805" sldId="357"/>
            <ac:spMk id="8" creationId="{0AE5018A-BCDB-53D6-29EB-2748D8AF3626}"/>
          </ac:spMkLst>
        </pc:spChg>
      </pc:sldChg>
      <pc:sldChg chg="addSp delSp modSp add del mod">
        <pc:chgData name="petr rozkosny" userId="c2e8a15c-8f2a-41ff-bb6d-f7dcc0a48891" providerId="ADAL" clId="{1FE5C91E-9203-4772-9071-0A1A404857B9}" dt="2022-07-07T14:20:35.862" v="2469" actId="47"/>
        <pc:sldMkLst>
          <pc:docMk/>
          <pc:sldMk cId="2536143264" sldId="358"/>
        </pc:sldMkLst>
        <pc:picChg chg="add mod">
          <ac:chgData name="petr rozkosny" userId="c2e8a15c-8f2a-41ff-bb6d-f7dcc0a48891" providerId="ADAL" clId="{1FE5C91E-9203-4772-9071-0A1A404857B9}" dt="2022-07-07T14:20:32.832" v="2468" actId="1076"/>
          <ac:picMkLst>
            <pc:docMk/>
            <pc:sldMk cId="2536143264" sldId="358"/>
            <ac:picMk id="6" creationId="{3161CEB5-887D-E6D5-17EF-FC49BBE75A1D}"/>
          </ac:picMkLst>
        </pc:picChg>
        <pc:picChg chg="del">
          <ac:chgData name="petr rozkosny" userId="c2e8a15c-8f2a-41ff-bb6d-f7dcc0a48891" providerId="ADAL" clId="{1FE5C91E-9203-4772-9071-0A1A404857B9}" dt="2022-07-07T14:17:49.707" v="2378" actId="478"/>
          <ac:picMkLst>
            <pc:docMk/>
            <pc:sldMk cId="2536143264" sldId="358"/>
            <ac:picMk id="9" creationId="{10390201-A65A-FCCA-2CAF-1686AA527C4A}"/>
          </ac:picMkLst>
        </pc:picChg>
      </pc:sldChg>
      <pc:sldChg chg="modSp add mod ord">
        <pc:chgData name="petr rozkosny" userId="c2e8a15c-8f2a-41ff-bb6d-f7dcc0a48891" providerId="ADAL" clId="{1FE5C91E-9203-4772-9071-0A1A404857B9}" dt="2022-07-13T05:42:22.692" v="5635" actId="27636"/>
        <pc:sldMkLst>
          <pc:docMk/>
          <pc:sldMk cId="513866715" sldId="359"/>
        </pc:sldMkLst>
        <pc:spChg chg="mod">
          <ac:chgData name="petr rozkosny" userId="c2e8a15c-8f2a-41ff-bb6d-f7dcc0a48891" providerId="ADAL" clId="{1FE5C91E-9203-4772-9071-0A1A404857B9}" dt="2022-07-07T14:19:58.044" v="2450" actId="20577"/>
          <ac:spMkLst>
            <pc:docMk/>
            <pc:sldMk cId="513866715" sldId="359"/>
            <ac:spMk id="2" creationId="{30B80662-FC10-4B3E-A65A-34FA3439DC92}"/>
          </ac:spMkLst>
        </pc:spChg>
        <pc:spChg chg="mod">
          <ac:chgData name="petr rozkosny" userId="c2e8a15c-8f2a-41ff-bb6d-f7dcc0a48891" providerId="ADAL" clId="{1FE5C91E-9203-4772-9071-0A1A404857B9}" dt="2022-07-13T05:42:22.692" v="5635" actId="27636"/>
          <ac:spMkLst>
            <pc:docMk/>
            <pc:sldMk cId="513866715" sldId="359"/>
            <ac:spMk id="8" creationId="{0AE5018A-BCDB-53D6-29EB-2748D8AF3626}"/>
          </ac:spMkLst>
        </pc:spChg>
      </pc:sldChg>
      <pc:sldChg chg="modSp add mod">
        <pc:chgData name="petr rozkosny" userId="c2e8a15c-8f2a-41ff-bb6d-f7dcc0a48891" providerId="ADAL" clId="{1FE5C91E-9203-4772-9071-0A1A404857B9}" dt="2022-07-13T05:06:51.686" v="5270" actId="113"/>
        <pc:sldMkLst>
          <pc:docMk/>
          <pc:sldMk cId="202432035" sldId="360"/>
        </pc:sldMkLst>
        <pc:spChg chg="mod">
          <ac:chgData name="petr rozkosny" userId="c2e8a15c-8f2a-41ff-bb6d-f7dcc0a48891" providerId="ADAL" clId="{1FE5C91E-9203-4772-9071-0A1A404857B9}" dt="2022-07-13T05:06:51.686" v="5270" actId="113"/>
          <ac:spMkLst>
            <pc:docMk/>
            <pc:sldMk cId="202432035" sldId="360"/>
            <ac:spMk id="8" creationId="{0AE5018A-BCDB-53D6-29EB-2748D8AF3626}"/>
          </ac:spMkLst>
        </pc:spChg>
      </pc:sldChg>
      <pc:sldChg chg="modSp add mod ord">
        <pc:chgData name="petr rozkosny" userId="c2e8a15c-8f2a-41ff-bb6d-f7dcc0a48891" providerId="ADAL" clId="{1FE5C91E-9203-4772-9071-0A1A404857B9}" dt="2022-07-07T14:21:14.427" v="2495" actId="20577"/>
        <pc:sldMkLst>
          <pc:docMk/>
          <pc:sldMk cId="3959594005" sldId="361"/>
        </pc:sldMkLst>
        <pc:spChg chg="mod">
          <ac:chgData name="petr rozkosny" userId="c2e8a15c-8f2a-41ff-bb6d-f7dcc0a48891" providerId="ADAL" clId="{1FE5C91E-9203-4772-9071-0A1A404857B9}" dt="2022-07-07T14:21:14.427" v="2495" actId="20577"/>
          <ac:spMkLst>
            <pc:docMk/>
            <pc:sldMk cId="3959594005" sldId="361"/>
            <ac:spMk id="2" creationId="{C0974CF6-3C9D-B85D-6BE5-EA84C373DEEF}"/>
          </ac:spMkLst>
        </pc:spChg>
      </pc:sldChg>
      <pc:sldChg chg="modSp add mod ord">
        <pc:chgData name="petr rozkosny" userId="c2e8a15c-8f2a-41ff-bb6d-f7dcc0a48891" providerId="ADAL" clId="{1FE5C91E-9203-4772-9071-0A1A404857B9}" dt="2022-07-07T14:21:48.307" v="2504" actId="20577"/>
        <pc:sldMkLst>
          <pc:docMk/>
          <pc:sldMk cId="3887189039" sldId="362"/>
        </pc:sldMkLst>
        <pc:spChg chg="mod">
          <ac:chgData name="petr rozkosny" userId="c2e8a15c-8f2a-41ff-bb6d-f7dcc0a48891" providerId="ADAL" clId="{1FE5C91E-9203-4772-9071-0A1A404857B9}" dt="2022-07-07T14:21:48.307" v="2504" actId="20577"/>
          <ac:spMkLst>
            <pc:docMk/>
            <pc:sldMk cId="3887189039" sldId="362"/>
            <ac:spMk id="2" creationId="{C0974CF6-3C9D-B85D-6BE5-EA84C373DEEF}"/>
          </ac:spMkLst>
        </pc:spChg>
      </pc:sldChg>
      <pc:sldChg chg="addSp delSp modSp add mod ord">
        <pc:chgData name="petr rozkosny" userId="c2e8a15c-8f2a-41ff-bb6d-f7dcc0a48891" providerId="ADAL" clId="{1FE5C91E-9203-4772-9071-0A1A404857B9}" dt="2022-07-13T05:35:38.005" v="5515" actId="1076"/>
        <pc:sldMkLst>
          <pc:docMk/>
          <pc:sldMk cId="949465826" sldId="363"/>
        </pc:sldMkLst>
        <pc:spChg chg="mod">
          <ac:chgData name="petr rozkosny" userId="c2e8a15c-8f2a-41ff-bb6d-f7dcc0a48891" providerId="ADAL" clId="{1FE5C91E-9203-4772-9071-0A1A404857B9}" dt="2022-07-07T14:22:44.876" v="2556" actId="20577"/>
          <ac:spMkLst>
            <pc:docMk/>
            <pc:sldMk cId="949465826" sldId="363"/>
            <ac:spMk id="2" creationId="{30B80662-FC10-4B3E-A65A-34FA3439DC92}"/>
          </ac:spMkLst>
        </pc:spChg>
        <pc:spChg chg="add del mod">
          <ac:chgData name="petr rozkosny" userId="c2e8a15c-8f2a-41ff-bb6d-f7dcc0a48891" providerId="ADAL" clId="{1FE5C91E-9203-4772-9071-0A1A404857B9}" dt="2022-07-07T14:22:54.203" v="2560" actId="478"/>
          <ac:spMkLst>
            <pc:docMk/>
            <pc:sldMk cId="949465826" sldId="363"/>
            <ac:spMk id="6" creationId="{178FFA31-4573-FAA1-E19A-8BAFFB99C818}"/>
          </ac:spMkLst>
        </pc:spChg>
        <pc:spChg chg="del">
          <ac:chgData name="petr rozkosny" userId="c2e8a15c-8f2a-41ff-bb6d-f7dcc0a48891" providerId="ADAL" clId="{1FE5C91E-9203-4772-9071-0A1A404857B9}" dt="2022-07-07T14:22:52.117" v="2559" actId="478"/>
          <ac:spMkLst>
            <pc:docMk/>
            <pc:sldMk cId="949465826" sldId="363"/>
            <ac:spMk id="8" creationId="{0AE5018A-BCDB-53D6-29EB-2748D8AF3626}"/>
          </ac:spMkLst>
        </pc:spChg>
        <pc:spChg chg="mod">
          <ac:chgData name="petr rozkosny" userId="c2e8a15c-8f2a-41ff-bb6d-f7dcc0a48891" providerId="ADAL" clId="{1FE5C91E-9203-4772-9071-0A1A404857B9}" dt="2022-07-13T05:32:33.907" v="5475" actId="403"/>
          <ac:spMkLst>
            <pc:docMk/>
            <pc:sldMk cId="949465826" sldId="363"/>
            <ac:spMk id="12" creationId="{281C6AEE-E637-85BD-F8CF-E0E46FF0E970}"/>
          </ac:spMkLst>
        </pc:spChg>
        <pc:spChg chg="mod">
          <ac:chgData name="petr rozkosny" userId="c2e8a15c-8f2a-41ff-bb6d-f7dcc0a48891" providerId="ADAL" clId="{1FE5C91E-9203-4772-9071-0A1A404857B9}" dt="2022-07-13T05:35:09.113" v="5511" actId="1076"/>
          <ac:spMkLst>
            <pc:docMk/>
            <pc:sldMk cId="949465826" sldId="363"/>
            <ac:spMk id="14" creationId="{9E269DAB-2A12-675D-007F-591CFEA114A2}"/>
          </ac:spMkLst>
        </pc:spChg>
        <pc:spChg chg="mod">
          <ac:chgData name="petr rozkosny" userId="c2e8a15c-8f2a-41ff-bb6d-f7dcc0a48891" providerId="ADAL" clId="{1FE5C91E-9203-4772-9071-0A1A404857B9}" dt="2022-07-13T05:33:18.012" v="5487" actId="1076"/>
          <ac:spMkLst>
            <pc:docMk/>
            <pc:sldMk cId="949465826" sldId="363"/>
            <ac:spMk id="15" creationId="{CC107F67-40C7-82DB-2985-0963208B01AD}"/>
          </ac:spMkLst>
        </pc:spChg>
        <pc:spChg chg="mod">
          <ac:chgData name="petr rozkosny" userId="c2e8a15c-8f2a-41ff-bb6d-f7dcc0a48891" providerId="ADAL" clId="{1FE5C91E-9203-4772-9071-0A1A404857B9}" dt="2022-07-13T05:33:21.908" v="5488" actId="1076"/>
          <ac:spMkLst>
            <pc:docMk/>
            <pc:sldMk cId="949465826" sldId="363"/>
            <ac:spMk id="16" creationId="{A5AC9D63-CE77-D6F4-61C4-A950D82A310F}"/>
          </ac:spMkLst>
        </pc:spChg>
        <pc:spChg chg="mod">
          <ac:chgData name="petr rozkosny" userId="c2e8a15c-8f2a-41ff-bb6d-f7dcc0a48891" providerId="ADAL" clId="{1FE5C91E-9203-4772-9071-0A1A404857B9}" dt="2022-07-13T05:32:47.321" v="5480" actId="14100"/>
          <ac:spMkLst>
            <pc:docMk/>
            <pc:sldMk cId="949465826" sldId="363"/>
            <ac:spMk id="18" creationId="{528498B0-B5B6-5ED8-ACD7-23077A6D2BC2}"/>
          </ac:spMkLst>
        </pc:spChg>
        <pc:spChg chg="mod">
          <ac:chgData name="petr rozkosny" userId="c2e8a15c-8f2a-41ff-bb6d-f7dcc0a48891" providerId="ADAL" clId="{1FE5C91E-9203-4772-9071-0A1A404857B9}" dt="2022-07-13T05:35:21.056" v="5514" actId="14100"/>
          <ac:spMkLst>
            <pc:docMk/>
            <pc:sldMk cId="949465826" sldId="363"/>
            <ac:spMk id="21" creationId="{424AAD8B-70C3-6051-2CE5-B669BE89D4B9}"/>
          </ac:spMkLst>
        </pc:spChg>
        <pc:spChg chg="mod">
          <ac:chgData name="petr rozkosny" userId="c2e8a15c-8f2a-41ff-bb6d-f7dcc0a48891" providerId="ADAL" clId="{1FE5C91E-9203-4772-9071-0A1A404857B9}" dt="2022-07-13T05:34:17.237" v="5501" actId="1076"/>
          <ac:spMkLst>
            <pc:docMk/>
            <pc:sldMk cId="949465826" sldId="363"/>
            <ac:spMk id="22" creationId="{23519334-89BC-D8CA-7113-E7CB97F1FA80}"/>
          </ac:spMkLst>
        </pc:spChg>
        <pc:spChg chg="mod">
          <ac:chgData name="petr rozkosny" userId="c2e8a15c-8f2a-41ff-bb6d-f7dcc0a48891" providerId="ADAL" clId="{1FE5C91E-9203-4772-9071-0A1A404857B9}" dt="2022-07-13T05:34:36.594" v="5503" actId="1076"/>
          <ac:spMkLst>
            <pc:docMk/>
            <pc:sldMk cId="949465826" sldId="363"/>
            <ac:spMk id="23" creationId="{CAA54435-4F46-4803-BC54-B986D9C3D63D}"/>
          </ac:spMkLst>
        </pc:spChg>
        <pc:spChg chg="mod">
          <ac:chgData name="petr rozkosny" userId="c2e8a15c-8f2a-41ff-bb6d-f7dcc0a48891" providerId="ADAL" clId="{1FE5C91E-9203-4772-9071-0A1A404857B9}" dt="2022-07-13T05:33:32.678" v="5490" actId="1076"/>
          <ac:spMkLst>
            <pc:docMk/>
            <pc:sldMk cId="949465826" sldId="363"/>
            <ac:spMk id="24" creationId="{8F5EEE1D-5980-405B-4AAC-C644E00CC2A4}"/>
          </ac:spMkLst>
        </pc:spChg>
        <pc:spChg chg="mod">
          <ac:chgData name="petr rozkosny" userId="c2e8a15c-8f2a-41ff-bb6d-f7dcc0a48891" providerId="ADAL" clId="{1FE5C91E-9203-4772-9071-0A1A404857B9}" dt="2022-07-13T05:33:39.502" v="5491" actId="1076"/>
          <ac:spMkLst>
            <pc:docMk/>
            <pc:sldMk cId="949465826" sldId="363"/>
            <ac:spMk id="25" creationId="{A81CD50A-2C9A-507C-629C-3654005DE758}"/>
          </ac:spMkLst>
        </pc:spChg>
        <pc:spChg chg="mod">
          <ac:chgData name="petr rozkosny" userId="c2e8a15c-8f2a-41ff-bb6d-f7dcc0a48891" providerId="ADAL" clId="{1FE5C91E-9203-4772-9071-0A1A404857B9}" dt="2022-07-13T05:34:30.246" v="5502" actId="1076"/>
          <ac:spMkLst>
            <pc:docMk/>
            <pc:sldMk cId="949465826" sldId="363"/>
            <ac:spMk id="26" creationId="{DE6D444B-504D-48FB-D4C8-27355A1B117C}"/>
          </ac:spMkLst>
        </pc:spChg>
        <pc:spChg chg="mod">
          <ac:chgData name="petr rozkosny" userId="c2e8a15c-8f2a-41ff-bb6d-f7dcc0a48891" providerId="ADAL" clId="{1FE5C91E-9203-4772-9071-0A1A404857B9}" dt="2022-07-07T14:23:00.330" v="2561"/>
          <ac:spMkLst>
            <pc:docMk/>
            <pc:sldMk cId="949465826" sldId="363"/>
            <ac:spMk id="32" creationId="{0E619B82-24EB-C019-9161-FCA05E13326A}"/>
          </ac:spMkLst>
        </pc:spChg>
        <pc:grpChg chg="add mod">
          <ac:chgData name="petr rozkosny" userId="c2e8a15c-8f2a-41ff-bb6d-f7dcc0a48891" providerId="ADAL" clId="{1FE5C91E-9203-4772-9071-0A1A404857B9}" dt="2022-07-13T05:35:38.005" v="5515" actId="1076"/>
          <ac:grpSpMkLst>
            <pc:docMk/>
            <pc:sldMk cId="949465826" sldId="363"/>
            <ac:grpSpMk id="9" creationId="{0A16A8B4-0B1E-316D-B275-0FC700CF39F1}"/>
          </ac:grpSpMkLst>
        </pc:grpChg>
        <pc:picChg chg="mod ord">
          <ac:chgData name="petr rozkosny" userId="c2e8a15c-8f2a-41ff-bb6d-f7dcc0a48891" providerId="ADAL" clId="{1FE5C91E-9203-4772-9071-0A1A404857B9}" dt="2022-07-13T05:34:11.442" v="5500" actId="171"/>
          <ac:picMkLst>
            <pc:docMk/>
            <pc:sldMk cId="949465826" sldId="363"/>
            <ac:picMk id="10" creationId="{50449FDB-71D7-A610-1DDF-E332C112B9A4}"/>
          </ac:picMkLst>
        </pc:picChg>
        <pc:cxnChg chg="mod">
          <ac:chgData name="petr rozkosny" userId="c2e8a15c-8f2a-41ff-bb6d-f7dcc0a48891" providerId="ADAL" clId="{1FE5C91E-9203-4772-9071-0A1A404857B9}" dt="2022-07-07T14:23:00.330" v="2561"/>
          <ac:cxnSpMkLst>
            <pc:docMk/>
            <pc:sldMk cId="949465826" sldId="363"/>
            <ac:cxnSpMk id="11" creationId="{891D2AA5-4C01-44DA-40D0-98AB7388F5E2}"/>
          </ac:cxnSpMkLst>
        </pc:cxnChg>
        <pc:cxnChg chg="mod">
          <ac:chgData name="petr rozkosny" userId="c2e8a15c-8f2a-41ff-bb6d-f7dcc0a48891" providerId="ADAL" clId="{1FE5C91E-9203-4772-9071-0A1A404857B9}" dt="2022-07-13T05:35:12.996" v="5512" actId="1076"/>
          <ac:cxnSpMkLst>
            <pc:docMk/>
            <pc:sldMk cId="949465826" sldId="363"/>
            <ac:cxnSpMk id="13" creationId="{DCD569E6-7AF9-934B-F1F6-4196C14A533E}"/>
          </ac:cxnSpMkLst>
        </pc:cxnChg>
        <pc:cxnChg chg="mod">
          <ac:chgData name="petr rozkosny" userId="c2e8a15c-8f2a-41ff-bb6d-f7dcc0a48891" providerId="ADAL" clId="{1FE5C91E-9203-4772-9071-0A1A404857B9}" dt="2022-07-13T05:33:24.683" v="5489" actId="14100"/>
          <ac:cxnSpMkLst>
            <pc:docMk/>
            <pc:sldMk cId="949465826" sldId="363"/>
            <ac:cxnSpMk id="17" creationId="{B84BD3A3-C678-B486-0241-A6128062C05A}"/>
          </ac:cxnSpMkLst>
        </pc:cxnChg>
        <pc:cxnChg chg="mod">
          <ac:chgData name="petr rozkosny" userId="c2e8a15c-8f2a-41ff-bb6d-f7dcc0a48891" providerId="ADAL" clId="{1FE5C91E-9203-4772-9071-0A1A404857B9}" dt="2022-07-07T14:23:00.330" v="2561"/>
          <ac:cxnSpMkLst>
            <pc:docMk/>
            <pc:sldMk cId="949465826" sldId="363"/>
            <ac:cxnSpMk id="19" creationId="{DB90E2EC-8B7C-BA02-2C28-F4DCC53288AE}"/>
          </ac:cxnSpMkLst>
        </pc:cxnChg>
        <pc:cxnChg chg="mod">
          <ac:chgData name="petr rozkosny" userId="c2e8a15c-8f2a-41ff-bb6d-f7dcc0a48891" providerId="ADAL" clId="{1FE5C91E-9203-4772-9071-0A1A404857B9}" dt="2022-07-13T05:33:52.975" v="5495" actId="1076"/>
          <ac:cxnSpMkLst>
            <pc:docMk/>
            <pc:sldMk cId="949465826" sldId="363"/>
            <ac:cxnSpMk id="20" creationId="{3E39F418-81A6-E296-372A-F11D18BB8A6A}"/>
          </ac:cxnSpMkLst>
        </pc:cxnChg>
        <pc:cxnChg chg="mod">
          <ac:chgData name="petr rozkosny" userId="c2e8a15c-8f2a-41ff-bb6d-f7dcc0a48891" providerId="ADAL" clId="{1FE5C91E-9203-4772-9071-0A1A404857B9}" dt="2022-07-13T05:34:56.364" v="5507" actId="14100"/>
          <ac:cxnSpMkLst>
            <pc:docMk/>
            <pc:sldMk cId="949465826" sldId="363"/>
            <ac:cxnSpMk id="27" creationId="{84789B86-3DF6-12B6-A9E1-940C377FA1EC}"/>
          </ac:cxnSpMkLst>
        </pc:cxnChg>
        <pc:cxnChg chg="mod">
          <ac:chgData name="petr rozkosny" userId="c2e8a15c-8f2a-41ff-bb6d-f7dcc0a48891" providerId="ADAL" clId="{1FE5C91E-9203-4772-9071-0A1A404857B9}" dt="2022-07-13T05:34:49.932" v="5506" actId="14100"/>
          <ac:cxnSpMkLst>
            <pc:docMk/>
            <pc:sldMk cId="949465826" sldId="363"/>
            <ac:cxnSpMk id="28" creationId="{78EBDA36-6FEF-E1BF-2A2F-562BCB4C5230}"/>
          </ac:cxnSpMkLst>
        </pc:cxnChg>
        <pc:cxnChg chg="mod">
          <ac:chgData name="petr rozkosny" userId="c2e8a15c-8f2a-41ff-bb6d-f7dcc0a48891" providerId="ADAL" clId="{1FE5C91E-9203-4772-9071-0A1A404857B9}" dt="2022-07-13T05:34:46.183" v="5505" actId="14100"/>
          <ac:cxnSpMkLst>
            <pc:docMk/>
            <pc:sldMk cId="949465826" sldId="363"/>
            <ac:cxnSpMk id="29" creationId="{D2814EFB-2342-8F1B-6A0F-B4CFF8BC1FBC}"/>
          </ac:cxnSpMkLst>
        </pc:cxnChg>
        <pc:cxnChg chg="mod">
          <ac:chgData name="petr rozkosny" userId="c2e8a15c-8f2a-41ff-bb6d-f7dcc0a48891" providerId="ADAL" clId="{1FE5C91E-9203-4772-9071-0A1A404857B9}" dt="2022-07-13T05:34:42.731" v="5504" actId="14100"/>
          <ac:cxnSpMkLst>
            <pc:docMk/>
            <pc:sldMk cId="949465826" sldId="363"/>
            <ac:cxnSpMk id="30" creationId="{73B1A421-2E34-2C31-A54D-24C88AF7DB67}"/>
          </ac:cxnSpMkLst>
        </pc:cxnChg>
        <pc:cxnChg chg="mod">
          <ac:chgData name="petr rozkosny" userId="c2e8a15c-8f2a-41ff-bb6d-f7dcc0a48891" providerId="ADAL" clId="{1FE5C91E-9203-4772-9071-0A1A404857B9}" dt="2022-07-07T14:23:00.330" v="2561"/>
          <ac:cxnSpMkLst>
            <pc:docMk/>
            <pc:sldMk cId="949465826" sldId="363"/>
            <ac:cxnSpMk id="31" creationId="{588B3F2D-1306-620E-ABCA-95D5CE0331F4}"/>
          </ac:cxnSpMkLst>
        </pc:cxnChg>
      </pc:sldChg>
      <pc:sldChg chg="add del">
        <pc:chgData name="petr rozkosny" userId="c2e8a15c-8f2a-41ff-bb6d-f7dcc0a48891" providerId="ADAL" clId="{1FE5C91E-9203-4772-9071-0A1A404857B9}" dt="2022-07-07T14:26:51.906" v="2565" actId="47"/>
        <pc:sldMkLst>
          <pc:docMk/>
          <pc:sldMk cId="1729038993" sldId="364"/>
        </pc:sldMkLst>
      </pc:sldChg>
      <pc:sldChg chg="modSp add mod ord">
        <pc:chgData name="petr rozkosny" userId="c2e8a15c-8f2a-41ff-bb6d-f7dcc0a48891" providerId="ADAL" clId="{1FE5C91E-9203-4772-9071-0A1A404857B9}" dt="2022-07-13T05:43:06.652" v="5644" actId="27636"/>
        <pc:sldMkLst>
          <pc:docMk/>
          <pc:sldMk cId="1822303064" sldId="364"/>
        </pc:sldMkLst>
        <pc:spChg chg="mod">
          <ac:chgData name="petr rozkosny" userId="c2e8a15c-8f2a-41ff-bb6d-f7dcc0a48891" providerId="ADAL" clId="{1FE5C91E-9203-4772-9071-0A1A404857B9}" dt="2022-07-07T14:26:59.965" v="2586" actId="20577"/>
          <ac:spMkLst>
            <pc:docMk/>
            <pc:sldMk cId="1822303064" sldId="364"/>
            <ac:spMk id="2" creationId="{2C1D0821-5AF4-46FF-6433-40288D2D5A5E}"/>
          </ac:spMkLst>
        </pc:spChg>
        <pc:spChg chg="mod">
          <ac:chgData name="petr rozkosny" userId="c2e8a15c-8f2a-41ff-bb6d-f7dcc0a48891" providerId="ADAL" clId="{1FE5C91E-9203-4772-9071-0A1A404857B9}" dt="2022-07-13T05:43:06.652" v="5644" actId="27636"/>
          <ac:spMkLst>
            <pc:docMk/>
            <pc:sldMk cId="1822303064" sldId="364"/>
            <ac:spMk id="4" creationId="{9DC8C21B-53E7-035F-2B65-542E07EA224C}"/>
          </ac:spMkLst>
        </pc:spChg>
      </pc:sldChg>
      <pc:sldChg chg="addSp delSp modSp add mod">
        <pc:chgData name="petr rozkosny" userId="c2e8a15c-8f2a-41ff-bb6d-f7dcc0a48891" providerId="ADAL" clId="{1FE5C91E-9203-4772-9071-0A1A404857B9}" dt="2022-07-13T05:47:19.152" v="5683" actId="14100"/>
        <pc:sldMkLst>
          <pc:docMk/>
          <pc:sldMk cId="2235837464" sldId="365"/>
        </pc:sldMkLst>
        <pc:spChg chg="mod">
          <ac:chgData name="petr rozkosny" userId="c2e8a15c-8f2a-41ff-bb6d-f7dcc0a48891" providerId="ADAL" clId="{1FE5C91E-9203-4772-9071-0A1A404857B9}" dt="2022-07-07T14:30:57.707" v="2596" actId="20577"/>
          <ac:spMkLst>
            <pc:docMk/>
            <pc:sldMk cId="2235837464" sldId="365"/>
            <ac:spMk id="2" creationId="{2C1D0821-5AF4-46FF-6433-40288D2D5A5E}"/>
          </ac:spMkLst>
        </pc:spChg>
        <pc:spChg chg="del">
          <ac:chgData name="petr rozkosny" userId="c2e8a15c-8f2a-41ff-bb6d-f7dcc0a48891" providerId="ADAL" clId="{1FE5C91E-9203-4772-9071-0A1A404857B9}" dt="2022-07-07T14:30:59.966" v="2597" actId="478"/>
          <ac:spMkLst>
            <pc:docMk/>
            <pc:sldMk cId="2235837464" sldId="365"/>
            <ac:spMk id="4" creationId="{9DC8C21B-53E7-035F-2B65-542E07EA224C}"/>
          </ac:spMkLst>
        </pc:spChg>
        <pc:spChg chg="add del mod">
          <ac:chgData name="petr rozkosny" userId="c2e8a15c-8f2a-41ff-bb6d-f7dcc0a48891" providerId="ADAL" clId="{1FE5C91E-9203-4772-9071-0A1A404857B9}" dt="2022-07-07T14:31:02.128" v="2598"/>
          <ac:spMkLst>
            <pc:docMk/>
            <pc:sldMk cId="2235837464" sldId="365"/>
            <ac:spMk id="7" creationId="{E2354382-2E8C-E9C3-CA34-690779E90F8F}"/>
          </ac:spMkLst>
        </pc:spChg>
        <pc:graphicFrameChg chg="add mod modGraphic">
          <ac:chgData name="petr rozkosny" userId="c2e8a15c-8f2a-41ff-bb6d-f7dcc0a48891" providerId="ADAL" clId="{1FE5C91E-9203-4772-9071-0A1A404857B9}" dt="2022-07-13T05:47:19.152" v="5683" actId="14100"/>
          <ac:graphicFrameMkLst>
            <pc:docMk/>
            <pc:sldMk cId="2235837464" sldId="365"/>
            <ac:graphicFrameMk id="8" creationId="{8DBF3A06-410E-3F12-D913-590D39BC775E}"/>
          </ac:graphicFrameMkLst>
        </pc:graphicFrameChg>
      </pc:sldChg>
      <pc:sldChg chg="addSp delSp modSp add mod">
        <pc:chgData name="petr rozkosny" userId="c2e8a15c-8f2a-41ff-bb6d-f7dcc0a48891" providerId="ADAL" clId="{1FE5C91E-9203-4772-9071-0A1A404857B9}" dt="2022-07-13T05:47:05.898" v="5682" actId="14100"/>
        <pc:sldMkLst>
          <pc:docMk/>
          <pc:sldMk cId="2217945191" sldId="366"/>
        </pc:sldMkLst>
        <pc:spChg chg="mod">
          <ac:chgData name="petr rozkosny" userId="c2e8a15c-8f2a-41ff-bb6d-f7dcc0a48891" providerId="ADAL" clId="{1FE5C91E-9203-4772-9071-0A1A404857B9}" dt="2022-07-07T14:32:15.940" v="2627" actId="20577"/>
          <ac:spMkLst>
            <pc:docMk/>
            <pc:sldMk cId="2217945191" sldId="366"/>
            <ac:spMk id="2" creationId="{2C1D0821-5AF4-46FF-6433-40288D2D5A5E}"/>
          </ac:spMkLst>
        </pc:spChg>
        <pc:spChg chg="add del mod">
          <ac:chgData name="petr rozkosny" userId="c2e8a15c-8f2a-41ff-bb6d-f7dcc0a48891" providerId="ADAL" clId="{1FE5C91E-9203-4772-9071-0A1A404857B9}" dt="2022-07-07T14:33:49.210" v="2629"/>
          <ac:spMkLst>
            <pc:docMk/>
            <pc:sldMk cId="2217945191" sldId="366"/>
            <ac:spMk id="6" creationId="{77B2C815-7C23-C5A9-D688-89C928807861}"/>
          </ac:spMkLst>
        </pc:spChg>
        <pc:graphicFrameChg chg="add mod modGraphic">
          <ac:chgData name="petr rozkosny" userId="c2e8a15c-8f2a-41ff-bb6d-f7dcc0a48891" providerId="ADAL" clId="{1FE5C91E-9203-4772-9071-0A1A404857B9}" dt="2022-07-13T05:47:05.898" v="5682" actId="14100"/>
          <ac:graphicFrameMkLst>
            <pc:docMk/>
            <pc:sldMk cId="2217945191" sldId="366"/>
            <ac:graphicFrameMk id="7" creationId="{C8E1F401-DD6F-E56B-4DC1-1FBFFFE5D043}"/>
          </ac:graphicFrameMkLst>
        </pc:graphicFrameChg>
        <pc:graphicFrameChg chg="del">
          <ac:chgData name="petr rozkosny" userId="c2e8a15c-8f2a-41ff-bb6d-f7dcc0a48891" providerId="ADAL" clId="{1FE5C91E-9203-4772-9071-0A1A404857B9}" dt="2022-07-07T14:33:21.432" v="2628" actId="478"/>
          <ac:graphicFrameMkLst>
            <pc:docMk/>
            <pc:sldMk cId="2217945191" sldId="366"/>
            <ac:graphicFrameMk id="8" creationId="{8DBF3A06-410E-3F12-D913-590D39BC775E}"/>
          </ac:graphicFrameMkLst>
        </pc:graphicFrameChg>
      </pc:sldChg>
      <pc:sldChg chg="modSp add mod ord">
        <pc:chgData name="petr rozkosny" userId="c2e8a15c-8f2a-41ff-bb6d-f7dcc0a48891" providerId="ADAL" clId="{1FE5C91E-9203-4772-9071-0A1A404857B9}" dt="2022-07-13T05:47:46.142" v="5685" actId="20577"/>
        <pc:sldMkLst>
          <pc:docMk/>
          <pc:sldMk cId="3930702807" sldId="367"/>
        </pc:sldMkLst>
        <pc:spChg chg="mod">
          <ac:chgData name="petr rozkosny" userId="c2e8a15c-8f2a-41ff-bb6d-f7dcc0a48891" providerId="ADAL" clId="{1FE5C91E-9203-4772-9071-0A1A404857B9}" dt="2022-07-07T14:38:48.020" v="2731" actId="20577"/>
          <ac:spMkLst>
            <pc:docMk/>
            <pc:sldMk cId="3930702807" sldId="367"/>
            <ac:spMk id="2" creationId="{2C1D0821-5AF4-46FF-6433-40288D2D5A5E}"/>
          </ac:spMkLst>
        </pc:spChg>
        <pc:spChg chg="mod">
          <ac:chgData name="petr rozkosny" userId="c2e8a15c-8f2a-41ff-bb6d-f7dcc0a48891" providerId="ADAL" clId="{1FE5C91E-9203-4772-9071-0A1A404857B9}" dt="2022-07-13T05:47:46.142" v="5685" actId="20577"/>
          <ac:spMkLst>
            <pc:docMk/>
            <pc:sldMk cId="3930702807" sldId="367"/>
            <ac:spMk id="4" creationId="{9DC8C21B-53E7-035F-2B65-542E07EA224C}"/>
          </ac:spMkLst>
        </pc:spChg>
      </pc:sldChg>
      <pc:sldChg chg="modSp add mod">
        <pc:chgData name="petr rozkosny" userId="c2e8a15c-8f2a-41ff-bb6d-f7dcc0a48891" providerId="ADAL" clId="{1FE5C91E-9203-4772-9071-0A1A404857B9}" dt="2022-07-13T05:47:58.892" v="5688" actId="27636"/>
        <pc:sldMkLst>
          <pc:docMk/>
          <pc:sldMk cId="3418182078" sldId="368"/>
        </pc:sldMkLst>
        <pc:spChg chg="mod">
          <ac:chgData name="petr rozkosny" userId="c2e8a15c-8f2a-41ff-bb6d-f7dcc0a48891" providerId="ADAL" clId="{1FE5C91E-9203-4772-9071-0A1A404857B9}" dt="2022-07-07T14:40:20.165" v="2779" actId="20577"/>
          <ac:spMkLst>
            <pc:docMk/>
            <pc:sldMk cId="3418182078" sldId="368"/>
            <ac:spMk id="2" creationId="{2C1D0821-5AF4-46FF-6433-40288D2D5A5E}"/>
          </ac:spMkLst>
        </pc:spChg>
        <pc:spChg chg="mod">
          <ac:chgData name="petr rozkosny" userId="c2e8a15c-8f2a-41ff-bb6d-f7dcc0a48891" providerId="ADAL" clId="{1FE5C91E-9203-4772-9071-0A1A404857B9}" dt="2022-07-13T05:47:58.892" v="5688" actId="27636"/>
          <ac:spMkLst>
            <pc:docMk/>
            <pc:sldMk cId="3418182078" sldId="368"/>
            <ac:spMk id="4" creationId="{9DC8C21B-53E7-035F-2B65-542E07EA224C}"/>
          </ac:spMkLst>
        </pc:spChg>
      </pc:sldChg>
      <pc:sldChg chg="modSp add mod">
        <pc:chgData name="petr rozkosny" userId="c2e8a15c-8f2a-41ff-bb6d-f7dcc0a48891" providerId="ADAL" clId="{1FE5C91E-9203-4772-9071-0A1A404857B9}" dt="2022-07-13T05:48:05.588" v="5689" actId="2710"/>
        <pc:sldMkLst>
          <pc:docMk/>
          <pc:sldMk cId="1021163135" sldId="369"/>
        </pc:sldMkLst>
        <pc:spChg chg="mod">
          <ac:chgData name="petr rozkosny" userId="c2e8a15c-8f2a-41ff-bb6d-f7dcc0a48891" providerId="ADAL" clId="{1FE5C91E-9203-4772-9071-0A1A404857B9}" dt="2022-07-07T14:40:29.781" v="2785" actId="20577"/>
          <ac:spMkLst>
            <pc:docMk/>
            <pc:sldMk cId="1021163135" sldId="369"/>
            <ac:spMk id="2" creationId="{2C1D0821-5AF4-46FF-6433-40288D2D5A5E}"/>
          </ac:spMkLst>
        </pc:spChg>
        <pc:spChg chg="mod">
          <ac:chgData name="petr rozkosny" userId="c2e8a15c-8f2a-41ff-bb6d-f7dcc0a48891" providerId="ADAL" clId="{1FE5C91E-9203-4772-9071-0A1A404857B9}" dt="2022-07-13T05:48:05.588" v="5689" actId="2710"/>
          <ac:spMkLst>
            <pc:docMk/>
            <pc:sldMk cId="1021163135" sldId="369"/>
            <ac:spMk id="4" creationId="{9DC8C21B-53E7-035F-2B65-542E07EA224C}"/>
          </ac:spMkLst>
        </pc:spChg>
      </pc:sldChg>
      <pc:sldChg chg="addSp delSp modSp add mod">
        <pc:chgData name="petr rozkosny" userId="c2e8a15c-8f2a-41ff-bb6d-f7dcc0a48891" providerId="ADAL" clId="{1FE5C91E-9203-4772-9071-0A1A404857B9}" dt="2022-07-13T05:51:38.207" v="5731" actId="14100"/>
        <pc:sldMkLst>
          <pc:docMk/>
          <pc:sldMk cId="2237984663" sldId="370"/>
        </pc:sldMkLst>
        <pc:spChg chg="mod">
          <ac:chgData name="petr rozkosny" userId="c2e8a15c-8f2a-41ff-bb6d-f7dcc0a48891" providerId="ADAL" clId="{1FE5C91E-9203-4772-9071-0A1A404857B9}" dt="2022-07-07T14:45:03.733" v="2817" actId="20577"/>
          <ac:spMkLst>
            <pc:docMk/>
            <pc:sldMk cId="2237984663" sldId="370"/>
            <ac:spMk id="2" creationId="{2C1D0821-5AF4-46FF-6433-40288D2D5A5E}"/>
          </ac:spMkLst>
        </pc:spChg>
        <pc:spChg chg="del">
          <ac:chgData name="petr rozkosny" userId="c2e8a15c-8f2a-41ff-bb6d-f7dcc0a48891" providerId="ADAL" clId="{1FE5C91E-9203-4772-9071-0A1A404857B9}" dt="2022-07-07T14:45:06.331" v="2818" actId="478"/>
          <ac:spMkLst>
            <pc:docMk/>
            <pc:sldMk cId="2237984663" sldId="370"/>
            <ac:spMk id="4" creationId="{9DC8C21B-53E7-035F-2B65-542E07EA224C}"/>
          </ac:spMkLst>
        </pc:spChg>
        <pc:spChg chg="add del mod">
          <ac:chgData name="petr rozkosny" userId="c2e8a15c-8f2a-41ff-bb6d-f7dcc0a48891" providerId="ADAL" clId="{1FE5C91E-9203-4772-9071-0A1A404857B9}" dt="2022-07-07T14:45:40.660" v="2823" actId="22"/>
          <ac:spMkLst>
            <pc:docMk/>
            <pc:sldMk cId="2237984663" sldId="370"/>
            <ac:spMk id="7" creationId="{24DB49CC-14CE-13F6-BDD3-3A9820264CAD}"/>
          </ac:spMkLst>
        </pc:spChg>
        <pc:spChg chg="add mod">
          <ac:chgData name="petr rozkosny" userId="c2e8a15c-8f2a-41ff-bb6d-f7dcc0a48891" providerId="ADAL" clId="{1FE5C91E-9203-4772-9071-0A1A404857B9}" dt="2022-07-13T05:51:11.727" v="5723" actId="1076"/>
          <ac:spMkLst>
            <pc:docMk/>
            <pc:sldMk cId="2237984663" sldId="370"/>
            <ac:spMk id="10" creationId="{27429B90-5E36-C330-C5BA-9B97DAA0542C}"/>
          </ac:spMkLst>
        </pc:spChg>
        <pc:spChg chg="add mod">
          <ac:chgData name="petr rozkosny" userId="c2e8a15c-8f2a-41ff-bb6d-f7dcc0a48891" providerId="ADAL" clId="{1FE5C91E-9203-4772-9071-0A1A404857B9}" dt="2022-07-13T05:50:50.788" v="5717" actId="1076"/>
          <ac:spMkLst>
            <pc:docMk/>
            <pc:sldMk cId="2237984663" sldId="370"/>
            <ac:spMk id="11" creationId="{413AF5E7-1607-0D86-E5A0-0B9B1FD7C3DE}"/>
          </ac:spMkLst>
        </pc:spChg>
        <pc:spChg chg="add mod">
          <ac:chgData name="petr rozkosny" userId="c2e8a15c-8f2a-41ff-bb6d-f7dcc0a48891" providerId="ADAL" clId="{1FE5C91E-9203-4772-9071-0A1A404857B9}" dt="2022-07-13T05:50:40.943" v="5715" actId="1076"/>
          <ac:spMkLst>
            <pc:docMk/>
            <pc:sldMk cId="2237984663" sldId="370"/>
            <ac:spMk id="12" creationId="{7FA34E15-9408-978A-9A6C-5AD19E13809A}"/>
          </ac:spMkLst>
        </pc:spChg>
        <pc:spChg chg="add mod">
          <ac:chgData name="petr rozkosny" userId="c2e8a15c-8f2a-41ff-bb6d-f7dcc0a48891" providerId="ADAL" clId="{1FE5C91E-9203-4772-9071-0A1A404857B9}" dt="2022-07-13T05:51:33.635" v="5729" actId="1076"/>
          <ac:spMkLst>
            <pc:docMk/>
            <pc:sldMk cId="2237984663" sldId="370"/>
            <ac:spMk id="13" creationId="{B56DEF2B-6358-8CC7-381D-5E38657E22C6}"/>
          </ac:spMkLst>
        </pc:spChg>
        <pc:spChg chg="add mod">
          <ac:chgData name="petr rozkosny" userId="c2e8a15c-8f2a-41ff-bb6d-f7dcc0a48891" providerId="ADAL" clId="{1FE5C91E-9203-4772-9071-0A1A404857B9}" dt="2022-07-13T05:50:44.443" v="5716" actId="1076"/>
          <ac:spMkLst>
            <pc:docMk/>
            <pc:sldMk cId="2237984663" sldId="370"/>
            <ac:spMk id="14" creationId="{C7568F42-DAD0-1C09-0979-EDB49AF1F456}"/>
          </ac:spMkLst>
        </pc:spChg>
        <pc:spChg chg="add mod">
          <ac:chgData name="petr rozkosny" userId="c2e8a15c-8f2a-41ff-bb6d-f7dcc0a48891" providerId="ADAL" clId="{1FE5C91E-9203-4772-9071-0A1A404857B9}" dt="2022-07-13T05:51:20.195" v="5725" actId="1076"/>
          <ac:spMkLst>
            <pc:docMk/>
            <pc:sldMk cId="2237984663" sldId="370"/>
            <ac:spMk id="15" creationId="{AE1A9A66-EF3C-F05D-16E9-9A3B17300A20}"/>
          </ac:spMkLst>
        </pc:spChg>
        <pc:spChg chg="add mod">
          <ac:chgData name="petr rozkosny" userId="c2e8a15c-8f2a-41ff-bb6d-f7dcc0a48891" providerId="ADAL" clId="{1FE5C91E-9203-4772-9071-0A1A404857B9}" dt="2022-07-13T05:50:56.269" v="5720" actId="1076"/>
          <ac:spMkLst>
            <pc:docMk/>
            <pc:sldMk cId="2237984663" sldId="370"/>
            <ac:spMk id="22" creationId="{8FC0159A-FC92-91F0-EDE2-8F1E51B32DB3}"/>
          </ac:spMkLst>
        </pc:spChg>
        <pc:spChg chg="add mod">
          <ac:chgData name="petr rozkosny" userId="c2e8a15c-8f2a-41ff-bb6d-f7dcc0a48891" providerId="ADAL" clId="{1FE5C91E-9203-4772-9071-0A1A404857B9}" dt="2022-07-13T05:51:30.619" v="5728" actId="1076"/>
          <ac:spMkLst>
            <pc:docMk/>
            <pc:sldMk cId="2237984663" sldId="370"/>
            <ac:spMk id="35" creationId="{AA0B1212-D26C-0566-CA38-07E1543587AB}"/>
          </ac:spMkLst>
        </pc:spChg>
        <pc:picChg chg="add mod ord">
          <ac:chgData name="petr rozkosny" userId="c2e8a15c-8f2a-41ff-bb6d-f7dcc0a48891" providerId="ADAL" clId="{1FE5C91E-9203-4772-9071-0A1A404857B9}" dt="2022-07-13T05:50:31.079" v="5714" actId="14100"/>
          <ac:picMkLst>
            <pc:docMk/>
            <pc:sldMk cId="2237984663" sldId="370"/>
            <ac:picMk id="9" creationId="{51884B59-C293-31FD-FA49-914709367ECF}"/>
          </ac:picMkLst>
        </pc:picChg>
        <pc:cxnChg chg="add mod">
          <ac:chgData name="petr rozkosny" userId="c2e8a15c-8f2a-41ff-bb6d-f7dcc0a48891" providerId="ADAL" clId="{1FE5C91E-9203-4772-9071-0A1A404857B9}" dt="2022-07-13T05:51:01.522" v="5721" actId="1076"/>
          <ac:cxnSpMkLst>
            <pc:docMk/>
            <pc:sldMk cId="2237984663" sldId="370"/>
            <ac:cxnSpMk id="17" creationId="{847FBB1B-17CC-0C36-04E8-4C77E767704D}"/>
          </ac:cxnSpMkLst>
        </pc:cxnChg>
        <pc:cxnChg chg="add mod">
          <ac:chgData name="petr rozkosny" userId="c2e8a15c-8f2a-41ff-bb6d-f7dcc0a48891" providerId="ADAL" clId="{1FE5C91E-9203-4772-9071-0A1A404857B9}" dt="2022-07-13T05:51:14.420" v="5724" actId="14100"/>
          <ac:cxnSpMkLst>
            <pc:docMk/>
            <pc:sldMk cId="2237984663" sldId="370"/>
            <ac:cxnSpMk id="19" creationId="{70E6279C-4972-B273-CADF-50AF6CDC3F43}"/>
          </ac:cxnSpMkLst>
        </pc:cxnChg>
        <pc:cxnChg chg="add mod">
          <ac:chgData name="petr rozkosny" userId="c2e8a15c-8f2a-41ff-bb6d-f7dcc0a48891" providerId="ADAL" clId="{1FE5C91E-9203-4772-9071-0A1A404857B9}" dt="2022-07-13T05:51:35.638" v="5730" actId="14100"/>
          <ac:cxnSpMkLst>
            <pc:docMk/>
            <pc:sldMk cId="2237984663" sldId="370"/>
            <ac:cxnSpMk id="23" creationId="{02DE6C33-8BD0-737A-1E77-1E0247983158}"/>
          </ac:cxnSpMkLst>
        </pc:cxnChg>
        <pc:cxnChg chg="add mod">
          <ac:chgData name="petr rozkosny" userId="c2e8a15c-8f2a-41ff-bb6d-f7dcc0a48891" providerId="ADAL" clId="{1FE5C91E-9203-4772-9071-0A1A404857B9}" dt="2022-07-13T05:51:38.207" v="5731" actId="14100"/>
          <ac:cxnSpMkLst>
            <pc:docMk/>
            <pc:sldMk cId="2237984663" sldId="370"/>
            <ac:cxnSpMk id="27" creationId="{56B9B17F-C600-7166-50DC-FC9E9E529400}"/>
          </ac:cxnSpMkLst>
        </pc:cxnChg>
        <pc:cxnChg chg="add mod">
          <ac:chgData name="petr rozkosny" userId="c2e8a15c-8f2a-41ff-bb6d-f7dcc0a48891" providerId="ADAL" clId="{1FE5C91E-9203-4772-9071-0A1A404857B9}" dt="2022-07-07T14:49:34.980" v="2947" actId="14100"/>
          <ac:cxnSpMkLst>
            <pc:docMk/>
            <pc:sldMk cId="2237984663" sldId="370"/>
            <ac:cxnSpMk id="30" creationId="{7D076C75-B30D-7419-8494-E2F9EA070E71}"/>
          </ac:cxnSpMkLst>
        </pc:cxnChg>
        <pc:cxnChg chg="add mod">
          <ac:chgData name="petr rozkosny" userId="c2e8a15c-8f2a-41ff-bb6d-f7dcc0a48891" providerId="ADAL" clId="{1FE5C91E-9203-4772-9071-0A1A404857B9}" dt="2022-07-07T14:49:42.567" v="2950" actId="14100"/>
          <ac:cxnSpMkLst>
            <pc:docMk/>
            <pc:sldMk cId="2237984663" sldId="370"/>
            <ac:cxnSpMk id="32" creationId="{B56BB1BC-DFE5-D1D3-FA4B-C122B7E5ACD7}"/>
          </ac:cxnSpMkLst>
        </pc:cxnChg>
      </pc:sldChg>
      <pc:sldChg chg="add del">
        <pc:chgData name="petr rozkosny" userId="c2e8a15c-8f2a-41ff-bb6d-f7dcc0a48891" providerId="ADAL" clId="{1FE5C91E-9203-4772-9071-0A1A404857B9}" dt="2022-07-07T14:45:14.763" v="2822"/>
        <pc:sldMkLst>
          <pc:docMk/>
          <pc:sldMk cId="1236369011" sldId="371"/>
        </pc:sldMkLst>
      </pc:sldChg>
      <pc:sldChg chg="addSp delSp modSp add mod">
        <pc:chgData name="petr rozkosny" userId="c2e8a15c-8f2a-41ff-bb6d-f7dcc0a48891" providerId="ADAL" clId="{1FE5C91E-9203-4772-9071-0A1A404857B9}" dt="2022-07-13T05:53:35.377" v="5751" actId="1076"/>
        <pc:sldMkLst>
          <pc:docMk/>
          <pc:sldMk cId="2620391232" sldId="371"/>
        </pc:sldMkLst>
        <pc:spChg chg="mod">
          <ac:chgData name="petr rozkosny" userId="c2e8a15c-8f2a-41ff-bb6d-f7dcc0a48891" providerId="ADAL" clId="{1FE5C91E-9203-4772-9071-0A1A404857B9}" dt="2022-07-07T15:04:47.717" v="3000" actId="1076"/>
          <ac:spMkLst>
            <pc:docMk/>
            <pc:sldMk cId="2620391232" sldId="371"/>
            <ac:spMk id="3" creationId="{A1FA6121-D5E5-B8ED-DBFC-53DBAA4F46D2}"/>
          </ac:spMkLst>
        </pc:spChg>
        <pc:spChg chg="add del mod">
          <ac:chgData name="petr rozkosny" userId="c2e8a15c-8f2a-41ff-bb6d-f7dcc0a48891" providerId="ADAL" clId="{1FE5C91E-9203-4772-9071-0A1A404857B9}" dt="2022-07-07T15:05:41.715" v="3008" actId="22"/>
          <ac:spMkLst>
            <pc:docMk/>
            <pc:sldMk cId="2620391232" sldId="371"/>
            <ac:spMk id="6" creationId="{C1840C68-4C25-3203-C202-AFE69AD9A100}"/>
          </ac:spMkLst>
        </pc:spChg>
        <pc:spChg chg="del">
          <ac:chgData name="petr rozkosny" userId="c2e8a15c-8f2a-41ff-bb6d-f7dcc0a48891" providerId="ADAL" clId="{1FE5C91E-9203-4772-9071-0A1A404857B9}" dt="2022-07-07T15:04:43.523" v="2998" actId="478"/>
          <ac:spMkLst>
            <pc:docMk/>
            <pc:sldMk cId="2620391232" sldId="371"/>
            <ac:spMk id="10" creationId="{27429B90-5E36-C330-C5BA-9B97DAA0542C}"/>
          </ac:spMkLst>
        </pc:spChg>
        <pc:spChg chg="del">
          <ac:chgData name="petr rozkosny" userId="c2e8a15c-8f2a-41ff-bb6d-f7dcc0a48891" providerId="ADAL" clId="{1FE5C91E-9203-4772-9071-0A1A404857B9}" dt="2022-07-07T15:04:43.523" v="2998" actId="478"/>
          <ac:spMkLst>
            <pc:docMk/>
            <pc:sldMk cId="2620391232" sldId="371"/>
            <ac:spMk id="11" creationId="{413AF5E7-1607-0D86-E5A0-0B9B1FD7C3DE}"/>
          </ac:spMkLst>
        </pc:spChg>
        <pc:spChg chg="del">
          <ac:chgData name="petr rozkosny" userId="c2e8a15c-8f2a-41ff-bb6d-f7dcc0a48891" providerId="ADAL" clId="{1FE5C91E-9203-4772-9071-0A1A404857B9}" dt="2022-07-07T15:05:38.014" v="3006" actId="478"/>
          <ac:spMkLst>
            <pc:docMk/>
            <pc:sldMk cId="2620391232" sldId="371"/>
            <ac:spMk id="12" creationId="{7FA34E15-9408-978A-9A6C-5AD19E13809A}"/>
          </ac:spMkLst>
        </pc:spChg>
        <pc:spChg chg="del">
          <ac:chgData name="petr rozkosny" userId="c2e8a15c-8f2a-41ff-bb6d-f7dcc0a48891" providerId="ADAL" clId="{1FE5C91E-9203-4772-9071-0A1A404857B9}" dt="2022-07-07T15:04:43.523" v="2998" actId="478"/>
          <ac:spMkLst>
            <pc:docMk/>
            <pc:sldMk cId="2620391232" sldId="371"/>
            <ac:spMk id="13" creationId="{B56DEF2B-6358-8CC7-381D-5E38657E22C6}"/>
          </ac:spMkLst>
        </pc:spChg>
        <pc:spChg chg="del">
          <ac:chgData name="petr rozkosny" userId="c2e8a15c-8f2a-41ff-bb6d-f7dcc0a48891" providerId="ADAL" clId="{1FE5C91E-9203-4772-9071-0A1A404857B9}" dt="2022-07-07T15:04:43.523" v="2998" actId="478"/>
          <ac:spMkLst>
            <pc:docMk/>
            <pc:sldMk cId="2620391232" sldId="371"/>
            <ac:spMk id="14" creationId="{C7568F42-DAD0-1C09-0979-EDB49AF1F456}"/>
          </ac:spMkLst>
        </pc:spChg>
        <pc:spChg chg="del">
          <ac:chgData name="petr rozkosny" userId="c2e8a15c-8f2a-41ff-bb6d-f7dcc0a48891" providerId="ADAL" clId="{1FE5C91E-9203-4772-9071-0A1A404857B9}" dt="2022-07-07T15:04:43.523" v="2998" actId="478"/>
          <ac:spMkLst>
            <pc:docMk/>
            <pc:sldMk cId="2620391232" sldId="371"/>
            <ac:spMk id="15" creationId="{AE1A9A66-EF3C-F05D-16E9-9A3B17300A20}"/>
          </ac:spMkLst>
        </pc:spChg>
        <pc:spChg chg="del mod">
          <ac:chgData name="petr rozkosny" userId="c2e8a15c-8f2a-41ff-bb6d-f7dcc0a48891" providerId="ADAL" clId="{1FE5C91E-9203-4772-9071-0A1A404857B9}" dt="2022-07-07T15:05:30.408" v="3003" actId="478"/>
          <ac:spMkLst>
            <pc:docMk/>
            <pc:sldMk cId="2620391232" sldId="371"/>
            <ac:spMk id="22" creationId="{8FC0159A-FC92-91F0-EDE2-8F1E51B32DB3}"/>
          </ac:spMkLst>
        </pc:spChg>
        <pc:spChg chg="add mod">
          <ac:chgData name="petr rozkosny" userId="c2e8a15c-8f2a-41ff-bb6d-f7dcc0a48891" providerId="ADAL" clId="{1FE5C91E-9203-4772-9071-0A1A404857B9}" dt="2022-07-13T05:52:57.517" v="5739" actId="1076"/>
          <ac:spMkLst>
            <pc:docMk/>
            <pc:sldMk cId="2620391232" sldId="371"/>
            <ac:spMk id="24" creationId="{5D6B2004-1009-82E0-281F-39DA091FDB05}"/>
          </ac:spMkLst>
        </pc:spChg>
        <pc:spChg chg="add mod">
          <ac:chgData name="petr rozkosny" userId="c2e8a15c-8f2a-41ff-bb6d-f7dcc0a48891" providerId="ADAL" clId="{1FE5C91E-9203-4772-9071-0A1A404857B9}" dt="2022-07-13T05:53:35.377" v="5751" actId="1076"/>
          <ac:spMkLst>
            <pc:docMk/>
            <pc:sldMk cId="2620391232" sldId="371"/>
            <ac:spMk id="26" creationId="{FE8C1D30-C171-66E5-12D5-CD0A9C0F621C}"/>
          </ac:spMkLst>
        </pc:spChg>
        <pc:spChg chg="add mod">
          <ac:chgData name="petr rozkosny" userId="c2e8a15c-8f2a-41ff-bb6d-f7dcc0a48891" providerId="ADAL" clId="{1FE5C91E-9203-4772-9071-0A1A404857B9}" dt="2022-07-13T05:53:24.468" v="5748" actId="1076"/>
          <ac:spMkLst>
            <pc:docMk/>
            <pc:sldMk cId="2620391232" sldId="371"/>
            <ac:spMk id="29" creationId="{4D94D5EE-8904-85D7-823B-C7D5622162C1}"/>
          </ac:spMkLst>
        </pc:spChg>
        <pc:spChg chg="add mod">
          <ac:chgData name="petr rozkosny" userId="c2e8a15c-8f2a-41ff-bb6d-f7dcc0a48891" providerId="ADAL" clId="{1FE5C91E-9203-4772-9071-0A1A404857B9}" dt="2022-07-13T05:52:57.517" v="5739" actId="1076"/>
          <ac:spMkLst>
            <pc:docMk/>
            <pc:sldMk cId="2620391232" sldId="371"/>
            <ac:spMk id="31" creationId="{A8625101-B487-FCAF-DD44-71A5418E3A4D}"/>
          </ac:spMkLst>
        </pc:spChg>
        <pc:spChg chg="add mod">
          <ac:chgData name="petr rozkosny" userId="c2e8a15c-8f2a-41ff-bb6d-f7dcc0a48891" providerId="ADAL" clId="{1FE5C91E-9203-4772-9071-0A1A404857B9}" dt="2022-07-13T05:52:57.517" v="5739" actId="1076"/>
          <ac:spMkLst>
            <pc:docMk/>
            <pc:sldMk cId="2620391232" sldId="371"/>
            <ac:spMk id="33" creationId="{DF1893C1-1BB9-8200-A916-5E79AEE14B95}"/>
          </ac:spMkLst>
        </pc:spChg>
        <pc:spChg chg="del">
          <ac:chgData name="petr rozkosny" userId="c2e8a15c-8f2a-41ff-bb6d-f7dcc0a48891" providerId="ADAL" clId="{1FE5C91E-9203-4772-9071-0A1A404857B9}" dt="2022-07-07T15:04:43.523" v="2998" actId="478"/>
          <ac:spMkLst>
            <pc:docMk/>
            <pc:sldMk cId="2620391232" sldId="371"/>
            <ac:spMk id="35" creationId="{AA0B1212-D26C-0566-CA38-07E1543587AB}"/>
          </ac:spMkLst>
        </pc:spChg>
        <pc:picChg chg="add mod ord">
          <ac:chgData name="petr rozkosny" userId="c2e8a15c-8f2a-41ff-bb6d-f7dcc0a48891" providerId="ADAL" clId="{1FE5C91E-9203-4772-9071-0A1A404857B9}" dt="2022-07-13T05:52:24.010" v="5733" actId="14100"/>
          <ac:picMkLst>
            <pc:docMk/>
            <pc:sldMk cId="2620391232" sldId="371"/>
            <ac:picMk id="8" creationId="{3424743E-274C-AB0A-3652-5F4A5B9334DB}"/>
          </ac:picMkLst>
        </pc:picChg>
        <pc:picChg chg="del">
          <ac:chgData name="petr rozkosny" userId="c2e8a15c-8f2a-41ff-bb6d-f7dcc0a48891" providerId="ADAL" clId="{1FE5C91E-9203-4772-9071-0A1A404857B9}" dt="2022-07-07T15:04:45.008" v="2999" actId="478"/>
          <ac:picMkLst>
            <pc:docMk/>
            <pc:sldMk cId="2620391232" sldId="371"/>
            <ac:picMk id="9" creationId="{51884B59-C293-31FD-FA49-914709367ECF}"/>
          </ac:picMkLst>
        </pc:picChg>
        <pc:cxnChg chg="del">
          <ac:chgData name="petr rozkosny" userId="c2e8a15c-8f2a-41ff-bb6d-f7dcc0a48891" providerId="ADAL" clId="{1FE5C91E-9203-4772-9071-0A1A404857B9}" dt="2022-07-07T15:04:43.523" v="2998" actId="478"/>
          <ac:cxnSpMkLst>
            <pc:docMk/>
            <pc:sldMk cId="2620391232" sldId="371"/>
            <ac:cxnSpMk id="17" creationId="{847FBB1B-17CC-0C36-04E8-4C77E767704D}"/>
          </ac:cxnSpMkLst>
        </pc:cxnChg>
        <pc:cxnChg chg="del">
          <ac:chgData name="petr rozkosny" userId="c2e8a15c-8f2a-41ff-bb6d-f7dcc0a48891" providerId="ADAL" clId="{1FE5C91E-9203-4772-9071-0A1A404857B9}" dt="2022-07-07T15:04:43.523" v="2998" actId="478"/>
          <ac:cxnSpMkLst>
            <pc:docMk/>
            <pc:sldMk cId="2620391232" sldId="371"/>
            <ac:cxnSpMk id="19" creationId="{70E6279C-4972-B273-CADF-50AF6CDC3F43}"/>
          </ac:cxnSpMkLst>
        </pc:cxnChg>
        <pc:cxnChg chg="del">
          <ac:chgData name="petr rozkosny" userId="c2e8a15c-8f2a-41ff-bb6d-f7dcc0a48891" providerId="ADAL" clId="{1FE5C91E-9203-4772-9071-0A1A404857B9}" dt="2022-07-07T15:04:43.523" v="2998" actId="478"/>
          <ac:cxnSpMkLst>
            <pc:docMk/>
            <pc:sldMk cId="2620391232" sldId="371"/>
            <ac:cxnSpMk id="23" creationId="{02DE6C33-8BD0-737A-1E77-1E0247983158}"/>
          </ac:cxnSpMkLst>
        </pc:cxnChg>
        <pc:cxnChg chg="add mod">
          <ac:chgData name="petr rozkosny" userId="c2e8a15c-8f2a-41ff-bb6d-f7dcc0a48891" providerId="ADAL" clId="{1FE5C91E-9203-4772-9071-0A1A404857B9}" dt="2022-07-13T05:52:35.815" v="5736" actId="1076"/>
          <ac:cxnSpMkLst>
            <pc:docMk/>
            <pc:sldMk cId="2620391232" sldId="371"/>
            <ac:cxnSpMk id="25" creationId="{2E65128A-C98A-3B62-CB29-678DA8BEF0B9}"/>
          </ac:cxnSpMkLst>
        </pc:cxnChg>
        <pc:cxnChg chg="del">
          <ac:chgData name="petr rozkosny" userId="c2e8a15c-8f2a-41ff-bb6d-f7dcc0a48891" providerId="ADAL" clId="{1FE5C91E-9203-4772-9071-0A1A404857B9}" dt="2022-07-07T15:04:43.523" v="2998" actId="478"/>
          <ac:cxnSpMkLst>
            <pc:docMk/>
            <pc:sldMk cId="2620391232" sldId="371"/>
            <ac:cxnSpMk id="27" creationId="{56B9B17F-C600-7166-50DC-FC9E9E529400}"/>
          </ac:cxnSpMkLst>
        </pc:cxnChg>
        <pc:cxnChg chg="add mod">
          <ac:chgData name="petr rozkosny" userId="c2e8a15c-8f2a-41ff-bb6d-f7dcc0a48891" providerId="ADAL" clId="{1FE5C91E-9203-4772-9071-0A1A404857B9}" dt="2022-07-07T15:07:32.799" v="3036" actId="1076"/>
          <ac:cxnSpMkLst>
            <pc:docMk/>
            <pc:sldMk cId="2620391232" sldId="371"/>
            <ac:cxnSpMk id="28" creationId="{B31AEDB8-F653-2368-1937-0032EC7382CB}"/>
          </ac:cxnSpMkLst>
        </pc:cxnChg>
        <pc:cxnChg chg="del">
          <ac:chgData name="petr rozkosny" userId="c2e8a15c-8f2a-41ff-bb6d-f7dcc0a48891" providerId="ADAL" clId="{1FE5C91E-9203-4772-9071-0A1A404857B9}" dt="2022-07-07T15:04:43.523" v="2998" actId="478"/>
          <ac:cxnSpMkLst>
            <pc:docMk/>
            <pc:sldMk cId="2620391232" sldId="371"/>
            <ac:cxnSpMk id="30" creationId="{7D076C75-B30D-7419-8494-E2F9EA070E71}"/>
          </ac:cxnSpMkLst>
        </pc:cxnChg>
        <pc:cxnChg chg="del">
          <ac:chgData name="petr rozkosny" userId="c2e8a15c-8f2a-41ff-bb6d-f7dcc0a48891" providerId="ADAL" clId="{1FE5C91E-9203-4772-9071-0A1A404857B9}" dt="2022-07-07T15:04:43.523" v="2998" actId="478"/>
          <ac:cxnSpMkLst>
            <pc:docMk/>
            <pc:sldMk cId="2620391232" sldId="371"/>
            <ac:cxnSpMk id="32" creationId="{B56BB1BC-DFE5-D1D3-FA4B-C122B7E5ACD7}"/>
          </ac:cxnSpMkLst>
        </pc:cxnChg>
      </pc:sldChg>
      <pc:sldChg chg="add del">
        <pc:chgData name="petr rozkosny" userId="c2e8a15c-8f2a-41ff-bb6d-f7dcc0a48891" providerId="ADAL" clId="{1FE5C91E-9203-4772-9071-0A1A404857B9}" dt="2022-07-07T14:45:08.490" v="2820"/>
        <pc:sldMkLst>
          <pc:docMk/>
          <pc:sldMk cId="3761838139" sldId="371"/>
        </pc:sldMkLst>
      </pc:sldChg>
      <pc:sldChg chg="modSp add mod ord">
        <pc:chgData name="petr rozkosny" userId="c2e8a15c-8f2a-41ff-bb6d-f7dcc0a48891" providerId="ADAL" clId="{1FE5C91E-9203-4772-9071-0A1A404857B9}" dt="2022-07-13T05:53:50.604" v="5755" actId="27636"/>
        <pc:sldMkLst>
          <pc:docMk/>
          <pc:sldMk cId="541323763" sldId="372"/>
        </pc:sldMkLst>
        <pc:spChg chg="mod">
          <ac:chgData name="petr rozkosny" userId="c2e8a15c-8f2a-41ff-bb6d-f7dcc0a48891" providerId="ADAL" clId="{1FE5C91E-9203-4772-9071-0A1A404857B9}" dt="2022-07-07T15:09:15.026" v="3065" actId="20577"/>
          <ac:spMkLst>
            <pc:docMk/>
            <pc:sldMk cId="541323763" sldId="372"/>
            <ac:spMk id="2" creationId="{2C1D0821-5AF4-46FF-6433-40288D2D5A5E}"/>
          </ac:spMkLst>
        </pc:spChg>
        <pc:spChg chg="mod">
          <ac:chgData name="petr rozkosny" userId="c2e8a15c-8f2a-41ff-bb6d-f7dcc0a48891" providerId="ADAL" clId="{1FE5C91E-9203-4772-9071-0A1A404857B9}" dt="2022-07-13T05:53:50.604" v="5755" actId="27636"/>
          <ac:spMkLst>
            <pc:docMk/>
            <pc:sldMk cId="541323763" sldId="372"/>
            <ac:spMk id="4" creationId="{9DC8C21B-53E7-035F-2B65-542E07EA224C}"/>
          </ac:spMkLst>
        </pc:spChg>
      </pc:sldChg>
      <pc:sldChg chg="modSp add mod">
        <pc:chgData name="petr rozkosny" userId="c2e8a15c-8f2a-41ff-bb6d-f7dcc0a48891" providerId="ADAL" clId="{1FE5C91E-9203-4772-9071-0A1A404857B9}" dt="2022-07-13T05:54:07.003" v="5757" actId="2710"/>
        <pc:sldMkLst>
          <pc:docMk/>
          <pc:sldMk cId="678427269" sldId="373"/>
        </pc:sldMkLst>
        <pc:spChg chg="mod">
          <ac:chgData name="petr rozkosny" userId="c2e8a15c-8f2a-41ff-bb6d-f7dcc0a48891" providerId="ADAL" clId="{1FE5C91E-9203-4772-9071-0A1A404857B9}" dt="2022-07-13T05:54:07.003" v="5757" actId="2710"/>
          <ac:spMkLst>
            <pc:docMk/>
            <pc:sldMk cId="678427269" sldId="373"/>
            <ac:spMk id="4" creationId="{9DC8C21B-53E7-035F-2B65-542E07EA224C}"/>
          </ac:spMkLst>
        </pc:spChg>
      </pc:sldChg>
      <pc:sldChg chg="modSp add mod">
        <pc:chgData name="petr rozkosny" userId="c2e8a15c-8f2a-41ff-bb6d-f7dcc0a48891" providerId="ADAL" clId="{1FE5C91E-9203-4772-9071-0A1A404857B9}" dt="2022-07-13T05:54:26.375" v="5761" actId="403"/>
        <pc:sldMkLst>
          <pc:docMk/>
          <pc:sldMk cId="19706707" sldId="374"/>
        </pc:sldMkLst>
        <pc:spChg chg="mod">
          <ac:chgData name="petr rozkosny" userId="c2e8a15c-8f2a-41ff-bb6d-f7dcc0a48891" providerId="ADAL" clId="{1FE5C91E-9203-4772-9071-0A1A404857B9}" dt="2022-07-07T15:11:16.766" v="3383" actId="20577"/>
          <ac:spMkLst>
            <pc:docMk/>
            <pc:sldMk cId="19706707" sldId="374"/>
            <ac:spMk id="2" creationId="{2C1D0821-5AF4-46FF-6433-40288D2D5A5E}"/>
          </ac:spMkLst>
        </pc:spChg>
        <pc:spChg chg="mod">
          <ac:chgData name="petr rozkosny" userId="c2e8a15c-8f2a-41ff-bb6d-f7dcc0a48891" providerId="ADAL" clId="{1FE5C91E-9203-4772-9071-0A1A404857B9}" dt="2022-07-13T05:54:26.375" v="5761" actId="403"/>
          <ac:spMkLst>
            <pc:docMk/>
            <pc:sldMk cId="19706707" sldId="374"/>
            <ac:spMk id="4" creationId="{9DC8C21B-53E7-035F-2B65-542E07EA224C}"/>
          </ac:spMkLst>
        </pc:spChg>
      </pc:sldChg>
      <pc:sldChg chg="modSp add mod ord">
        <pc:chgData name="petr rozkosny" userId="c2e8a15c-8f2a-41ff-bb6d-f7dcc0a48891" providerId="ADAL" clId="{1FE5C91E-9203-4772-9071-0A1A404857B9}" dt="2022-07-13T05:54:22.430" v="5760"/>
        <pc:sldMkLst>
          <pc:docMk/>
          <pc:sldMk cId="1383232479" sldId="375"/>
        </pc:sldMkLst>
        <pc:spChg chg="mod">
          <ac:chgData name="petr rozkosny" userId="c2e8a15c-8f2a-41ff-bb6d-f7dcc0a48891" providerId="ADAL" clId="{1FE5C91E-9203-4772-9071-0A1A404857B9}" dt="2022-07-13T05:54:14.089" v="5758" actId="403"/>
          <ac:spMkLst>
            <pc:docMk/>
            <pc:sldMk cId="1383232479" sldId="375"/>
            <ac:spMk id="4" creationId="{9DC8C21B-53E7-035F-2B65-542E07EA224C}"/>
          </ac:spMkLst>
        </pc:spChg>
      </pc:sldChg>
      <pc:sldChg chg="modSp add del mod">
        <pc:chgData name="petr rozkosny" userId="c2e8a15c-8f2a-41ff-bb6d-f7dcc0a48891" providerId="ADAL" clId="{1FE5C91E-9203-4772-9071-0A1A404857B9}" dt="2022-07-13T05:03:30.141" v="5250" actId="47"/>
        <pc:sldMkLst>
          <pc:docMk/>
          <pc:sldMk cId="756938340" sldId="376"/>
        </pc:sldMkLst>
        <pc:spChg chg="mod">
          <ac:chgData name="petr rozkosny" userId="c2e8a15c-8f2a-41ff-bb6d-f7dcc0a48891" providerId="ADAL" clId="{1FE5C91E-9203-4772-9071-0A1A404857B9}" dt="2022-07-07T15:15:17.712" v="4135" actId="20577"/>
          <ac:spMkLst>
            <pc:docMk/>
            <pc:sldMk cId="756938340" sldId="376"/>
            <ac:spMk id="4" creationId="{9DC8C21B-53E7-035F-2B65-542E07EA224C}"/>
          </ac:spMkLst>
        </pc:spChg>
      </pc:sldChg>
      <pc:sldChg chg="modSp add mod ord">
        <pc:chgData name="petr rozkosny" userId="c2e8a15c-8f2a-41ff-bb6d-f7dcc0a48891" providerId="ADAL" clId="{1FE5C91E-9203-4772-9071-0A1A404857B9}" dt="2022-07-13T05:54:38.915" v="5764" actId="2710"/>
        <pc:sldMkLst>
          <pc:docMk/>
          <pc:sldMk cId="1587932981" sldId="377"/>
        </pc:sldMkLst>
        <pc:spChg chg="mod">
          <ac:chgData name="petr rozkosny" userId="c2e8a15c-8f2a-41ff-bb6d-f7dcc0a48891" providerId="ADAL" clId="{1FE5C91E-9203-4772-9071-0A1A404857B9}" dt="2022-07-13T05:54:38.915" v="5764" actId="2710"/>
          <ac:spMkLst>
            <pc:docMk/>
            <pc:sldMk cId="1587932981" sldId="377"/>
            <ac:spMk id="4" creationId="{9DC8C21B-53E7-035F-2B65-542E07EA224C}"/>
          </ac:spMkLst>
        </pc:spChg>
      </pc:sldChg>
      <pc:sldChg chg="modSp add mod">
        <pc:chgData name="petr rozkosny" userId="c2e8a15c-8f2a-41ff-bb6d-f7dcc0a48891" providerId="ADAL" clId="{1FE5C91E-9203-4772-9071-0A1A404857B9}" dt="2022-07-13T05:54:58.739" v="5770" actId="27636"/>
        <pc:sldMkLst>
          <pc:docMk/>
          <pc:sldMk cId="3319243500" sldId="378"/>
        </pc:sldMkLst>
        <pc:spChg chg="mod">
          <ac:chgData name="petr rozkosny" userId="c2e8a15c-8f2a-41ff-bb6d-f7dcc0a48891" providerId="ADAL" clId="{1FE5C91E-9203-4772-9071-0A1A404857B9}" dt="2022-07-07T15:15:46.393" v="4188" actId="20577"/>
          <ac:spMkLst>
            <pc:docMk/>
            <pc:sldMk cId="3319243500" sldId="378"/>
            <ac:spMk id="2" creationId="{2C1D0821-5AF4-46FF-6433-40288D2D5A5E}"/>
          </ac:spMkLst>
        </pc:spChg>
        <pc:spChg chg="mod">
          <ac:chgData name="petr rozkosny" userId="c2e8a15c-8f2a-41ff-bb6d-f7dcc0a48891" providerId="ADAL" clId="{1FE5C91E-9203-4772-9071-0A1A404857B9}" dt="2022-07-13T05:54:58.739" v="5770" actId="27636"/>
          <ac:spMkLst>
            <pc:docMk/>
            <pc:sldMk cId="3319243500" sldId="378"/>
            <ac:spMk id="4" creationId="{9DC8C21B-53E7-035F-2B65-542E07EA224C}"/>
          </ac:spMkLst>
        </pc:spChg>
      </pc:sldChg>
      <pc:sldChg chg="modSp add mod ord">
        <pc:chgData name="petr rozkosny" userId="c2e8a15c-8f2a-41ff-bb6d-f7dcc0a48891" providerId="ADAL" clId="{1FE5C91E-9203-4772-9071-0A1A404857B9}" dt="2022-07-13T05:54:46.322" v="5766" actId="27636"/>
        <pc:sldMkLst>
          <pc:docMk/>
          <pc:sldMk cId="2804989562" sldId="379"/>
        </pc:sldMkLst>
        <pc:spChg chg="mod">
          <ac:chgData name="petr rozkosny" userId="c2e8a15c-8f2a-41ff-bb6d-f7dcc0a48891" providerId="ADAL" clId="{1FE5C91E-9203-4772-9071-0A1A404857B9}" dt="2022-07-13T05:54:46.322" v="5766" actId="27636"/>
          <ac:spMkLst>
            <pc:docMk/>
            <pc:sldMk cId="2804989562" sldId="379"/>
            <ac:spMk id="4" creationId="{9DC8C21B-53E7-035F-2B65-542E07EA224C}"/>
          </ac:spMkLst>
        </pc:spChg>
      </pc:sldChg>
      <pc:sldChg chg="modSp add del mod ord">
        <pc:chgData name="petr rozkosny" userId="c2e8a15c-8f2a-41ff-bb6d-f7dcc0a48891" providerId="ADAL" clId="{1FE5C91E-9203-4772-9071-0A1A404857B9}" dt="2022-07-07T16:21:33.226" v="5088" actId="47"/>
        <pc:sldMkLst>
          <pc:docMk/>
          <pc:sldMk cId="195173372" sldId="380"/>
        </pc:sldMkLst>
        <pc:spChg chg="mod">
          <ac:chgData name="petr rozkosny" userId="c2e8a15c-8f2a-41ff-bb6d-f7dcc0a48891" providerId="ADAL" clId="{1FE5C91E-9203-4772-9071-0A1A404857B9}" dt="2022-07-07T16:21:22.648" v="5084" actId="21"/>
          <ac:spMkLst>
            <pc:docMk/>
            <pc:sldMk cId="195173372" sldId="380"/>
            <ac:spMk id="4" creationId="{9DC8C21B-53E7-035F-2B65-542E07EA224C}"/>
          </ac:spMkLst>
        </pc:spChg>
      </pc:sldChg>
      <pc:sldChg chg="modSp add mod">
        <pc:chgData name="petr rozkosny" userId="c2e8a15c-8f2a-41ff-bb6d-f7dcc0a48891" providerId="ADAL" clId="{1FE5C91E-9203-4772-9071-0A1A404857B9}" dt="2022-07-13T05:09:50.843" v="5358" actId="20577"/>
        <pc:sldMkLst>
          <pc:docMk/>
          <pc:sldMk cId="899123439" sldId="380"/>
        </pc:sldMkLst>
        <pc:spChg chg="mod">
          <ac:chgData name="petr rozkosny" userId="c2e8a15c-8f2a-41ff-bb6d-f7dcc0a48891" providerId="ADAL" clId="{1FE5C91E-9203-4772-9071-0A1A404857B9}" dt="2022-07-13T05:09:50.843" v="5358" actId="20577"/>
          <ac:spMkLst>
            <pc:docMk/>
            <pc:sldMk cId="899123439" sldId="380"/>
            <ac:spMk id="2" creationId="{C0974CF6-3C9D-B85D-6BE5-EA84C373DEEF}"/>
          </ac:spMkLst>
        </pc:spChg>
      </pc:sldChg>
      <pc:sldMasterChg chg="modSp mod">
        <pc:chgData name="petr rozkosny" userId="c2e8a15c-8f2a-41ff-bb6d-f7dcc0a48891" providerId="ADAL" clId="{1FE5C91E-9203-4772-9071-0A1A404857B9}" dt="2022-07-07T13:37:10.851" v="37" actId="20577"/>
        <pc:sldMasterMkLst>
          <pc:docMk/>
          <pc:sldMasterMk cId="3336824090" sldId="2147483660"/>
        </pc:sldMasterMkLst>
        <pc:spChg chg="mod">
          <ac:chgData name="petr rozkosny" userId="c2e8a15c-8f2a-41ff-bb6d-f7dcc0a48891" providerId="ADAL" clId="{1FE5C91E-9203-4772-9071-0A1A404857B9}" dt="2022-07-07T13:37:10.851" v="37" actId="20577"/>
          <ac:spMkLst>
            <pc:docMk/>
            <pc:sldMasterMk cId="3336824090" sldId="2147483660"/>
            <ac:spMk id="12" creationId="{E89DAFC1-FB03-44FD-8AB8-4F7B27DCA7A2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FAE65ACE-5F49-4644-B8AA-A1E2A774CD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5563" tIns="47781" rIns="95563" bIns="47781" rtlCol="0"/>
          <a:lstStyle>
            <a:lvl1pPr algn="l">
              <a:defRPr sz="1300"/>
            </a:lvl1pPr>
          </a:lstStyle>
          <a:p>
            <a:r>
              <a:rPr lang="cs-CZ" dirty="0"/>
              <a:t>Efektivní analýza dat a reporting</a:t>
            </a:r>
            <a:endParaRPr lang="en-US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8C5FC9D-3DDA-4FB7-99D8-F76020277C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8056"/>
          </a:xfrm>
          <a:prstGeom prst="rect">
            <a:avLst/>
          </a:prstGeom>
        </p:spPr>
        <p:txBody>
          <a:bodyPr vert="horz" lIns="95563" tIns="47781" rIns="95563" bIns="47781" rtlCol="0"/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156A33E6-F7BC-4330-A4C7-1FC2870C3B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60" cy="498055"/>
          </a:xfrm>
          <a:prstGeom prst="rect">
            <a:avLst/>
          </a:prstGeom>
        </p:spPr>
        <p:txBody>
          <a:bodyPr vert="horz" lIns="95563" tIns="47781" rIns="95563" bIns="4778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CA30796-A2C3-412B-83CD-95BFE1838A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60" cy="498055"/>
          </a:xfrm>
          <a:prstGeom prst="rect">
            <a:avLst/>
          </a:prstGeom>
        </p:spPr>
        <p:txBody>
          <a:bodyPr vert="horz" lIns="95563" tIns="47781" rIns="95563" bIns="47781" rtlCol="0" anchor="b"/>
          <a:lstStyle>
            <a:lvl1pPr algn="r">
              <a:defRPr sz="1300"/>
            </a:lvl1pPr>
          </a:lstStyle>
          <a:p>
            <a:fld id="{806D23C6-740C-4B83-A8BF-FD933C543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93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5563" tIns="47781" rIns="95563" bIns="47781" rtlCol="0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8056"/>
          </a:xfrm>
          <a:prstGeom prst="rect">
            <a:avLst/>
          </a:prstGeom>
        </p:spPr>
        <p:txBody>
          <a:bodyPr vert="horz" lIns="95563" tIns="47781" rIns="95563" bIns="47781" rtlCol="0"/>
          <a:lstStyle>
            <a:lvl1pPr algn="r">
              <a:defRPr sz="1300"/>
            </a:lvl1pPr>
          </a:lstStyle>
          <a:p>
            <a:fld id="{9188362C-47FE-46FB-80E7-0B4B23E43B51}" type="datetimeFigureOut">
              <a:rPr lang="cs-CZ" smtClean="0"/>
              <a:t>13.07.2022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3" tIns="47781" rIns="95563" bIns="47781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63" tIns="47781" rIns="95563" bIns="47781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60" cy="498055"/>
          </a:xfrm>
          <a:prstGeom prst="rect">
            <a:avLst/>
          </a:prstGeom>
        </p:spPr>
        <p:txBody>
          <a:bodyPr vert="horz" lIns="95563" tIns="47781" rIns="95563" bIns="47781" rtlCol="0" anchor="b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60" cy="498055"/>
          </a:xfrm>
          <a:prstGeom prst="rect">
            <a:avLst/>
          </a:prstGeom>
        </p:spPr>
        <p:txBody>
          <a:bodyPr vert="horz" lIns="95563" tIns="47781" rIns="95563" bIns="47781" rtlCol="0" anchor="b"/>
          <a:lstStyle>
            <a:lvl1pPr algn="r">
              <a:defRPr sz="1300"/>
            </a:lvl1pPr>
          </a:lstStyle>
          <a:p>
            <a:fld id="{E7137145-6503-43DC-B223-4CD288B8A5B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68044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68512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5436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9579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8360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6655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0861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5100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4895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0535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46385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4626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7039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529894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08824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299023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55768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1553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69971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058033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99447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36105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05408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57382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31079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80208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94323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54258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34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97750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38148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36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04216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37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050790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38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95421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39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61066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55802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40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36830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41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25320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42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22807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43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38823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44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85958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45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43514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46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12404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47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75049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48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5490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49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664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27577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50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4887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869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037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444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9283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CFEF91-2A2F-4F70-ACCF-51AA5F0B1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8B3746E-B1D0-48AD-A4D3-66CF71129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E897D4E-8A95-40AC-9768-217708B3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9B250B-A78B-470B-9267-5328930F7291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0" name="Zástupný symbol pro zápatí 7">
            <a:extLst>
              <a:ext uri="{FF2B5EF4-FFF2-40B4-BE49-F238E27FC236}">
                <a16:creationId xmlns:a16="http://schemas.microsoft.com/office/drawing/2014/main" id="{3B84B45C-1F21-4F72-B2DC-1C867F6CF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4001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4655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02FF65-57F0-4F09-920F-3CE6AD3B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67ED983-C481-4D7B-AAE3-3ABB9375A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99892E6-3ECD-49E8-B0BF-CE2921C6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9B250B-A78B-470B-9267-5328930F7291}" type="slidenum">
              <a:rPr lang="cs-CZ" smtClean="0"/>
              <a:t>‹#›</a:t>
            </a:fld>
            <a:endParaRPr lang="cs-CZ"/>
          </a:p>
        </p:txBody>
      </p:sp>
      <p:sp>
        <p:nvSpPr>
          <p:cNvPr id="7" name="Zástupný symbol pro zápatí 7">
            <a:extLst>
              <a:ext uri="{FF2B5EF4-FFF2-40B4-BE49-F238E27FC236}">
                <a16:creationId xmlns:a16="http://schemas.microsoft.com/office/drawing/2014/main" id="{98BD717B-624F-40BE-80B4-A30D923D5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7409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9063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5D94886-42CA-49F9-A1ED-76A49F2C7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552" y="789707"/>
            <a:ext cx="2567247" cy="5387255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1EAD5CA-DEE6-4212-92EF-8EB8D3B87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89709"/>
            <a:ext cx="7734300" cy="538725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F492D74-0B2E-4771-9809-5D3E9CA3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9B250B-A78B-470B-9267-5328930F7291}" type="slidenum">
              <a:rPr lang="cs-CZ" smtClean="0"/>
              <a:t>‹#›</a:t>
            </a:fld>
            <a:endParaRPr lang="cs-CZ"/>
          </a:p>
        </p:txBody>
      </p:sp>
      <p:sp>
        <p:nvSpPr>
          <p:cNvPr id="7" name="Zástupný symbol pro zápatí 7">
            <a:extLst>
              <a:ext uri="{FF2B5EF4-FFF2-40B4-BE49-F238E27FC236}">
                <a16:creationId xmlns:a16="http://schemas.microsoft.com/office/drawing/2014/main" id="{B1924F62-D731-4F6F-8826-5E25212A4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7409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1091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E5E8F3-2A93-49EF-8CAE-0143346F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3771"/>
            <a:ext cx="10515600" cy="90691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8DE2539-1CCB-4E0C-8F96-871DD68A8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9B250B-A78B-470B-9267-5328930F7291}" type="slidenum">
              <a:rPr lang="cs-CZ" smtClean="0"/>
              <a:t>‹#›</a:t>
            </a:fld>
            <a:endParaRPr lang="cs-CZ"/>
          </a:p>
        </p:txBody>
      </p:sp>
      <p:sp>
        <p:nvSpPr>
          <p:cNvPr id="9" name="Zástupný symbol pro obsah 6">
            <a:extLst>
              <a:ext uri="{FF2B5EF4-FFF2-40B4-BE49-F238E27FC236}">
                <a16:creationId xmlns:a16="http://schemas.microsoft.com/office/drawing/2014/main" id="{7D29154A-904E-4945-8CC1-4A6C314547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00225"/>
            <a:ext cx="10515600" cy="404018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accent3"/>
                </a:solidFill>
              </a:defRPr>
            </a:lvl1pPr>
            <a:lvl2pPr marL="685800" indent="-2286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accent3"/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anose="05000000000000000000" pitchFamily="2" charset="2"/>
              <a:buChar char="ú"/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0" name="Zástupný symbol pro zápatí 7">
            <a:extLst>
              <a:ext uri="{FF2B5EF4-FFF2-40B4-BE49-F238E27FC236}">
                <a16:creationId xmlns:a16="http://schemas.microsoft.com/office/drawing/2014/main" id="{D8C0BC60-01A6-4565-92ED-2D801FCCC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36838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1645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4AC347-73A2-4FAC-B618-EA96CFA2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F7F5EA00-9CFD-4558-A933-00E748DD7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96F44D3-EE1C-43C7-A9E9-82E19A652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9B250B-A78B-470B-9267-5328930F7291}" type="slidenum">
              <a:rPr lang="cs-CZ" smtClean="0"/>
              <a:t>‹#›</a:t>
            </a:fld>
            <a:endParaRPr lang="cs-CZ"/>
          </a:p>
        </p:txBody>
      </p:sp>
      <p:sp>
        <p:nvSpPr>
          <p:cNvPr id="7" name="Zástupný symbol pro zápatí 7">
            <a:extLst>
              <a:ext uri="{FF2B5EF4-FFF2-40B4-BE49-F238E27FC236}">
                <a16:creationId xmlns:a16="http://schemas.microsoft.com/office/drawing/2014/main" id="{D2DA5691-B35B-4818-8AF5-784508023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7409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50918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4745A9-3D2C-4ECA-B30C-47524F01E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3D0263B-BCA4-4592-8327-5C29B9B72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5E9F41C6-C240-4AB9-A490-FEB85EA19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5E0C6AD-B82D-4FD1-9FC3-7EF22A03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9B250B-A78B-470B-9267-5328930F7291}" type="slidenum">
              <a:rPr lang="cs-CZ" smtClean="0"/>
              <a:t>‹#›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27D66379-3315-4D8A-BA65-9E534B2F1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7409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4304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31A666-2A18-4832-B2C7-9E83965F4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81396"/>
            <a:ext cx="10515600" cy="909292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F2BB6246-FA8F-4605-AD78-3CAE377C8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DE97D270-737A-4C01-9E66-37DADD18D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BD089CCF-5C1B-44D7-915C-61A5DF57C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C3350B39-C29B-430B-915B-48F111B5D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DE27B0C-A9AB-4602-9509-4527C0FE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9B250B-A78B-470B-9267-5328930F7291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Zástupný symbol pro zápatí 7">
            <a:extLst>
              <a:ext uri="{FF2B5EF4-FFF2-40B4-BE49-F238E27FC236}">
                <a16:creationId xmlns:a16="http://schemas.microsoft.com/office/drawing/2014/main" id="{A8CB9916-80BF-4B09-98EC-BBA55395C9C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838200" y="637409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0966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892CE8-CEAE-490A-B281-ADB924C6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77F2265-07B7-4632-B169-C11B2F2F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9B250B-A78B-470B-9267-5328930F7291}" type="slidenum">
              <a:rPr lang="cs-CZ" smtClean="0"/>
              <a:t>‹#›</a:t>
            </a:fld>
            <a:endParaRPr lang="cs-CZ"/>
          </a:p>
        </p:txBody>
      </p:sp>
      <p:sp>
        <p:nvSpPr>
          <p:cNvPr id="6" name="Zástupný symbol pro zápatí 7">
            <a:extLst>
              <a:ext uri="{FF2B5EF4-FFF2-40B4-BE49-F238E27FC236}">
                <a16:creationId xmlns:a16="http://schemas.microsoft.com/office/drawing/2014/main" id="{59E2BF09-C86B-4FC4-8011-F9168AF97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7409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4069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EEA71F9-EF67-4E0C-A5A0-5AACB91B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9B250B-A78B-470B-9267-5328930F7291}" type="slidenum">
              <a:rPr lang="cs-CZ" smtClean="0"/>
              <a:t>‹#›</a:t>
            </a:fld>
            <a:endParaRPr lang="cs-CZ"/>
          </a:p>
        </p:txBody>
      </p:sp>
      <p:sp>
        <p:nvSpPr>
          <p:cNvPr id="5" name="Zástupný symbol pro zápatí 7">
            <a:extLst>
              <a:ext uri="{FF2B5EF4-FFF2-40B4-BE49-F238E27FC236}">
                <a16:creationId xmlns:a16="http://schemas.microsoft.com/office/drawing/2014/main" id="{8EE0B579-6D0E-4222-A6DD-23979951D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7409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890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27A2CE-5C1C-4EB5-8A48-62CA01572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49086"/>
            <a:ext cx="3932237" cy="12083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474C3BF1-9AF5-49AD-ACA5-778337A5D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6E45A11-6209-40D3-B0CB-BCB292F9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9B250B-A78B-470B-9267-5328930F7291}" type="slidenum">
              <a:rPr lang="cs-CZ" smtClean="0"/>
              <a:t>‹#›</a:t>
            </a:fld>
            <a:endParaRPr lang="cs-CZ"/>
          </a:p>
        </p:txBody>
      </p:sp>
      <p:sp>
        <p:nvSpPr>
          <p:cNvPr id="8" name="Zástupný symbol pro obsah 6">
            <a:extLst>
              <a:ext uri="{FF2B5EF4-FFF2-40B4-BE49-F238E27FC236}">
                <a16:creationId xmlns:a16="http://schemas.microsoft.com/office/drawing/2014/main" id="{05963F3D-726C-4586-AF5F-55E0EC74BF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91878" y="849086"/>
            <a:ext cx="6361922" cy="4991327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accent3"/>
                </a:solidFill>
              </a:defRPr>
            </a:lvl1pPr>
            <a:lvl2pPr marL="685800" indent="-2286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accent3"/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anose="05000000000000000000" pitchFamily="2" charset="2"/>
              <a:buChar char="ú"/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9" name="Zástupný symbol pro zápatí 7">
            <a:extLst>
              <a:ext uri="{FF2B5EF4-FFF2-40B4-BE49-F238E27FC236}">
                <a16:creationId xmlns:a16="http://schemas.microsoft.com/office/drawing/2014/main" id="{38C7CAF0-3836-437E-B242-159B94005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7409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4819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5D8CB4-9959-4DB5-8E2C-B98B375DF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56210"/>
            <a:ext cx="3932237" cy="120118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B380C5B-2FE6-4988-9E62-EFD888051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56211"/>
            <a:ext cx="6172200" cy="50048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16C632A4-05B7-4DB7-92A9-B6B8A9CE0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CE32879-5C50-4E34-A0CF-3F53DE12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9B250B-A78B-470B-9267-5328930F7291}" type="slidenum">
              <a:rPr lang="cs-CZ" smtClean="0"/>
              <a:t>‹#›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6011AAFC-0F25-4E70-B12B-F72EE28D5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7409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5721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A05B847F-1F28-49C2-BBEE-7A1757637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1756"/>
            <a:ext cx="10515600" cy="948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93B4A87-6929-45A4-8418-5E49F11C8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39B250B-A78B-470B-9267-5328930F7291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C607E4D5-07B3-4086-9D7C-05803FCC5F8D}"/>
              </a:ext>
            </a:extLst>
          </p:cNvPr>
          <p:cNvSpPr/>
          <p:nvPr userDrawn="1"/>
        </p:nvSpPr>
        <p:spPr>
          <a:xfrm>
            <a:off x="0" y="-9763"/>
            <a:ext cx="8761445" cy="3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: s jedním odříznutým rohem 9">
            <a:extLst>
              <a:ext uri="{FF2B5EF4-FFF2-40B4-BE49-F238E27FC236}">
                <a16:creationId xmlns:a16="http://schemas.microsoft.com/office/drawing/2014/main" id="{BDB26723-1324-41A7-AE28-2668B8379B03}"/>
              </a:ext>
            </a:extLst>
          </p:cNvPr>
          <p:cNvSpPr/>
          <p:nvPr userDrawn="1"/>
        </p:nvSpPr>
        <p:spPr>
          <a:xfrm flipV="1">
            <a:off x="0" y="301338"/>
            <a:ext cx="8761445" cy="396000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2" name="Zástupný symbol pro text 7">
            <a:extLst>
              <a:ext uri="{FF2B5EF4-FFF2-40B4-BE49-F238E27FC236}">
                <a16:creationId xmlns:a16="http://schemas.microsoft.com/office/drawing/2014/main" id="{E89DAFC1-FB03-44FD-8AB8-4F7B27DCA7A2}"/>
              </a:ext>
            </a:extLst>
          </p:cNvPr>
          <p:cNvSpPr txBox="1">
            <a:spLocks/>
          </p:cNvSpPr>
          <p:nvPr userDrawn="1"/>
        </p:nvSpPr>
        <p:spPr>
          <a:xfrm>
            <a:off x="1192957" y="345756"/>
            <a:ext cx="7229475" cy="2603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Efektivní analýza dat a reporting</a:t>
            </a:r>
            <a:endParaRPr lang="cs-CZ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Obrázek 15">
            <a:extLst>
              <a:ext uri="{FF2B5EF4-FFF2-40B4-BE49-F238E27FC236}">
                <a16:creationId xmlns:a16="http://schemas.microsoft.com/office/drawing/2014/main" id="{6F10E94E-174A-44F4-A4B6-E5B67538D5F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838" y="99536"/>
            <a:ext cx="1219202" cy="396241"/>
          </a:xfrm>
          <a:prstGeom prst="rect">
            <a:avLst/>
          </a:prstGeom>
        </p:spPr>
      </p:pic>
      <p:sp>
        <p:nvSpPr>
          <p:cNvPr id="18" name="Zástupný symbol pro text 17">
            <a:extLst>
              <a:ext uri="{FF2B5EF4-FFF2-40B4-BE49-F238E27FC236}">
                <a16:creationId xmlns:a16="http://schemas.microsoft.com/office/drawing/2014/main" id="{73406F6C-9C63-4745-A41A-67C8564B9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  <a:p>
            <a:pPr lvl="0"/>
            <a:endParaRPr lang="cs-CZ" dirty="0"/>
          </a:p>
        </p:txBody>
      </p:sp>
      <p:sp>
        <p:nvSpPr>
          <p:cNvPr id="19" name="Zástupný symbol pro zápatí 7">
            <a:extLst>
              <a:ext uri="{FF2B5EF4-FFF2-40B4-BE49-F238E27FC236}">
                <a16:creationId xmlns:a16="http://schemas.microsoft.com/office/drawing/2014/main" id="{4D523C5D-7F54-4B7B-A48E-DDFE35309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7409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36824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B62C-A342-717B-AA68-EBFED0BB4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777" y="2341563"/>
            <a:ext cx="9144000" cy="2387600"/>
          </a:xfrm>
        </p:spPr>
        <p:txBody>
          <a:bodyPr/>
          <a:lstStyle/>
          <a:p>
            <a:r>
              <a:rPr lang="cs-CZ" dirty="0"/>
              <a:t>Efektivní analýza dat a reporting</a:t>
            </a:r>
          </a:p>
        </p:txBody>
      </p:sp>
    </p:spTree>
    <p:extLst>
      <p:ext uri="{BB962C8B-B14F-4D97-AF65-F5344CB8AC3E}">
        <p14:creationId xmlns:p14="http://schemas.microsoft.com/office/powerpoint/2010/main" val="354769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0662-FC10-4B3E-A65A-34FA3439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Agregace a transformace dat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CBF055-A5BE-4410-9123-7335CBD0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pPr/>
              <a:t>10</a:t>
            </a:fld>
            <a:endParaRPr lang="cs-CZ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E5018A-BCDB-53D6-29EB-2748D8AF36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1800225"/>
            <a:ext cx="6168136" cy="4040188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2000" dirty="0">
                <a:solidFill>
                  <a:schemeClr val="bg1"/>
                </a:solidFill>
              </a:rPr>
              <a:t>Agregace data</a:t>
            </a:r>
          </a:p>
          <a:p>
            <a:pPr lvl="1">
              <a:lnSpc>
                <a:spcPct val="160000"/>
              </a:lnSpc>
            </a:pPr>
            <a:r>
              <a:rPr lang="cs-CZ" sz="1900" dirty="0">
                <a:solidFill>
                  <a:schemeClr val="bg1"/>
                </a:solidFill>
              </a:rPr>
              <a:t>Na základě hodnot jednoho či více sloupců</a:t>
            </a:r>
          </a:p>
          <a:p>
            <a:pPr lvl="1">
              <a:lnSpc>
                <a:spcPct val="160000"/>
              </a:lnSpc>
            </a:pPr>
            <a:r>
              <a:rPr lang="cs-CZ" sz="1900" dirty="0">
                <a:solidFill>
                  <a:schemeClr val="bg1"/>
                </a:solidFill>
              </a:rPr>
              <a:t>Výsledek obsahuje agregované hodnoty, přičemž lze nad jedním sloupcem použít více agregačních funkcí</a:t>
            </a:r>
          </a:p>
          <a:p>
            <a:pPr marL="0" indent="0">
              <a:buNone/>
            </a:pPr>
            <a:endParaRPr lang="cs-CZ" sz="1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cs-CZ" sz="2000" dirty="0">
                <a:solidFill>
                  <a:schemeClr val="bg1"/>
                </a:solidFill>
              </a:rPr>
              <a:t>Transformace dat</a:t>
            </a:r>
          </a:p>
          <a:p>
            <a:pPr lvl="1">
              <a:lnSpc>
                <a:spcPct val="150000"/>
              </a:lnSpc>
            </a:pPr>
            <a:r>
              <a:rPr lang="cs-CZ" sz="1900" dirty="0">
                <a:solidFill>
                  <a:schemeClr val="bg1"/>
                </a:solidFill>
              </a:rPr>
              <a:t>Převedení sloupců do řádků (tzv. </a:t>
            </a:r>
            <a:r>
              <a:rPr lang="cs-CZ" sz="1900" dirty="0" err="1">
                <a:solidFill>
                  <a:schemeClr val="bg1"/>
                </a:solidFill>
              </a:rPr>
              <a:t>unpivotování</a:t>
            </a:r>
            <a:r>
              <a:rPr lang="cs-CZ" sz="1900" dirty="0">
                <a:solidFill>
                  <a:schemeClr val="bg1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cs-CZ" sz="1900" dirty="0">
                <a:solidFill>
                  <a:schemeClr val="bg1"/>
                </a:solidFill>
              </a:rPr>
              <a:t>Převedení sloupců do řádků (tzv. </a:t>
            </a:r>
            <a:r>
              <a:rPr lang="cs-CZ" sz="1900" dirty="0" err="1">
                <a:solidFill>
                  <a:schemeClr val="bg1"/>
                </a:solidFill>
              </a:rPr>
              <a:t>pivotování</a:t>
            </a:r>
            <a:r>
              <a:rPr lang="cs-CZ" sz="1900" dirty="0">
                <a:solidFill>
                  <a:schemeClr val="bg1"/>
                </a:solidFill>
              </a:rPr>
              <a:t>), kdy výsledná tabulka obsahuje agregované hodnoty tabulky před </a:t>
            </a:r>
            <a:r>
              <a:rPr lang="cs-CZ" sz="1900" dirty="0" err="1">
                <a:solidFill>
                  <a:schemeClr val="bg1"/>
                </a:solidFill>
              </a:rPr>
              <a:t>pivotováním</a:t>
            </a:r>
            <a:r>
              <a:rPr lang="cs-CZ" sz="1900" dirty="0">
                <a:solidFill>
                  <a:schemeClr val="bg1"/>
                </a:solidFill>
              </a:rPr>
              <a:t> (podobně jako v kontingenční tabulce v MS Excel)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A5B99-B434-484E-A5F1-16E07413D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dirty="0"/>
              <a:t>www.ictpro.cz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C9C48BA-24F7-DD70-B531-96C949B00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958649"/>
              </p:ext>
            </p:extLst>
          </p:nvPr>
        </p:nvGraphicFramePr>
        <p:xfrm>
          <a:off x="7135187" y="2003497"/>
          <a:ext cx="1800000" cy="1371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3753164294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85758770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791746563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91901726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cs-CZ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C0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C0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C0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8528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692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2711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4905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6751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37004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43ADCB1-E0B8-B66B-F7DB-A3E8A29EB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023929"/>
              </p:ext>
            </p:extLst>
          </p:nvPr>
        </p:nvGraphicFramePr>
        <p:xfrm>
          <a:off x="9540116" y="2322662"/>
          <a:ext cx="900000" cy="685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3753164294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8575877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cs-CZ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8528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692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27110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779084-28B0-A428-354B-7247E2CD6ECD}"/>
              </a:ext>
            </a:extLst>
          </p:cNvPr>
          <p:cNvCxnSpPr>
            <a:cxnSpLocks/>
          </p:cNvCxnSpPr>
          <p:nvPr/>
        </p:nvCxnSpPr>
        <p:spPr>
          <a:xfrm>
            <a:off x="9088923" y="2665562"/>
            <a:ext cx="215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51FB6453-93B7-3EE6-2C58-DCC69660F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466732"/>
              </p:ext>
            </p:extLst>
          </p:nvPr>
        </p:nvGraphicFramePr>
        <p:xfrm>
          <a:off x="7135187" y="4168703"/>
          <a:ext cx="1800000" cy="1371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3753164294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85758770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791746563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91901726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cs-CZ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8528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692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2711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4905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6751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370042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ADC6359-2168-11F4-E383-8C8D99800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995000"/>
              </p:ext>
            </p:extLst>
          </p:nvPr>
        </p:nvGraphicFramePr>
        <p:xfrm>
          <a:off x="9333028" y="4168703"/>
          <a:ext cx="1800000" cy="1371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3753164294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85758770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791746563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91901726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cs-CZ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8528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692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2711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4905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6751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370042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0A99CA-7356-B1E2-60DC-6C14A76A9968}"/>
              </a:ext>
            </a:extLst>
          </p:cNvPr>
          <p:cNvCxnSpPr>
            <a:cxnSpLocks/>
          </p:cNvCxnSpPr>
          <p:nvPr/>
        </p:nvCxnSpPr>
        <p:spPr>
          <a:xfrm>
            <a:off x="9036424" y="4943384"/>
            <a:ext cx="219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F91D66-E924-344E-3B02-EFE3D570A82B}"/>
              </a:ext>
            </a:extLst>
          </p:cNvPr>
          <p:cNvCxnSpPr>
            <a:cxnSpLocks/>
          </p:cNvCxnSpPr>
          <p:nvPr/>
        </p:nvCxnSpPr>
        <p:spPr>
          <a:xfrm flipH="1">
            <a:off x="8973671" y="4634810"/>
            <a:ext cx="230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417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0662-FC10-4B3E-A65A-34FA3439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Spojení dat z více zdrojů – spojení pod sebe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CBF055-A5BE-4410-9123-7335CBD0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pPr/>
              <a:t>11</a:t>
            </a:fld>
            <a:endParaRPr lang="cs-CZ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E5018A-BCDB-53D6-29EB-2748D8AF36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1800225"/>
            <a:ext cx="6468035" cy="40401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bg1"/>
                </a:solidFill>
              </a:rPr>
              <a:t>Dva a více zdrojů jsou spojeny pod sebe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bg1"/>
                </a:solidFill>
              </a:rPr>
              <a:t>Nezáleží na pořadí sloupců a jejich typu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bg1"/>
                </a:solidFill>
              </a:rPr>
              <a:t>Záleží na názvu sloupců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bg1"/>
                </a:solidFill>
              </a:rPr>
              <a:t>Lze připojovat data do již existující tabulky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bg1"/>
                </a:solidFill>
              </a:rPr>
              <a:t>Výsledek je rovněž možné nechat vypsat jako novou tabulku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A5B99-B434-484E-A5F1-16E07413D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dirty="0"/>
              <a:t>www.ictpro.cz</a:t>
            </a:r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50D17E24-194F-659F-415E-649F13748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509833"/>
              </p:ext>
            </p:extLst>
          </p:nvPr>
        </p:nvGraphicFramePr>
        <p:xfrm>
          <a:off x="8380508" y="1800225"/>
          <a:ext cx="1800000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3753164294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85758770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791746563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91901726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cs-CZ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8528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692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2711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4905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6751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37004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0827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448045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BAF911B5-C5BD-46C8-53DF-762977E8D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119447"/>
              </p:ext>
            </p:extLst>
          </p:nvPr>
        </p:nvGraphicFramePr>
        <p:xfrm>
          <a:off x="8380508" y="4133055"/>
          <a:ext cx="1800000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3753164294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85758770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791746563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91901726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cs-CZ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8528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692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2711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4905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6751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37004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0827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448045"/>
                  </a:ext>
                </a:extLst>
              </a:tr>
            </a:tbl>
          </a:graphicData>
        </a:graphic>
      </p:graphicFrame>
      <p:sp>
        <p:nvSpPr>
          <p:cNvPr id="4" name="Plus Sign 3">
            <a:extLst>
              <a:ext uri="{FF2B5EF4-FFF2-40B4-BE49-F238E27FC236}">
                <a16:creationId xmlns:a16="http://schemas.microsoft.com/office/drawing/2014/main" id="{E4CF7739-A07F-8174-24A1-EC938161EE25}"/>
              </a:ext>
            </a:extLst>
          </p:cNvPr>
          <p:cNvSpPr/>
          <p:nvPr/>
        </p:nvSpPr>
        <p:spPr>
          <a:xfrm>
            <a:off x="9067800" y="3719512"/>
            <a:ext cx="318247" cy="32305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18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0662-FC10-4B3E-A65A-34FA3439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Spojení dat z více zdrojů – spojení vedle sebe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CBF055-A5BE-4410-9123-7335CBD0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pPr/>
              <a:t>12</a:t>
            </a:fld>
            <a:endParaRPr lang="cs-CZ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E5018A-BCDB-53D6-29EB-2748D8AF36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1800225"/>
            <a:ext cx="10331825" cy="40401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bg1"/>
                </a:solidFill>
              </a:rPr>
              <a:t>Spojení tabulek „vedle sebe“ (lze chápat jako dopočítávání sloupců do MS Excel tabulky)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bg1"/>
                </a:solidFill>
              </a:rPr>
              <a:t>Výsledek je rovněž možné nechat vypsat jako novou tabulku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bg1"/>
                </a:solidFill>
              </a:rPr>
              <a:t>V obou spojovaných tabulkách musí existovat sloupec či kombinace sloupců, přes které lze data dohledat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bg1"/>
                </a:solidFill>
              </a:rPr>
              <a:t>Existuje několik možností toho, jaká data jsou na výstupu, viz níže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A5B99-B434-484E-A5F1-16E07413D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dirty="0"/>
              <a:t>www.ictpro.cz</a:t>
            </a:r>
          </a:p>
        </p:txBody>
      </p:sp>
    </p:spTree>
    <p:extLst>
      <p:ext uri="{BB962C8B-B14F-4D97-AF65-F5344CB8AC3E}">
        <p14:creationId xmlns:p14="http://schemas.microsoft.com/office/powerpoint/2010/main" val="986795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0662-FC10-4B3E-A65A-34FA3439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Spojení dat z více zdrojů – spojení vedle sebe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CBF055-A5BE-4410-9123-7335CBD0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pPr/>
              <a:t>13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A5B99-B434-484E-A5F1-16E07413D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dirty="0"/>
              <a:t>www.ictpro.cz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D70469-0776-550E-87CB-BD7AA1C03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576" y="2561508"/>
            <a:ext cx="2160000" cy="13311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609D88-5815-7359-3506-622267517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325" y="4077010"/>
            <a:ext cx="2446020" cy="15074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A493FF-DA2F-FEDB-6796-96892D65C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3211" y="2529016"/>
            <a:ext cx="2243039" cy="133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A5B9B2-6544-2D50-59B5-E498EC3B4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7280" y="4016716"/>
            <a:ext cx="2856797" cy="1836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8895A2-420B-472E-E015-41CFA8E03ED5}"/>
              </a:ext>
            </a:extLst>
          </p:cNvPr>
          <p:cNvSpPr txBox="1"/>
          <p:nvPr/>
        </p:nvSpPr>
        <p:spPr>
          <a:xfrm>
            <a:off x="945776" y="4565867"/>
            <a:ext cx="185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Spojení zprava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29957E-BE1A-7222-AA74-86FEB1CEDC3E}"/>
              </a:ext>
            </a:extLst>
          </p:cNvPr>
          <p:cNvSpPr txBox="1"/>
          <p:nvPr/>
        </p:nvSpPr>
        <p:spPr>
          <a:xfrm>
            <a:off x="6016207" y="2941793"/>
            <a:ext cx="185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Vnější spojení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C24336-0248-BF9F-3B69-0F841F66F8AC}"/>
              </a:ext>
            </a:extLst>
          </p:cNvPr>
          <p:cNvSpPr txBox="1"/>
          <p:nvPr/>
        </p:nvSpPr>
        <p:spPr>
          <a:xfrm>
            <a:off x="6016207" y="4646059"/>
            <a:ext cx="185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Vnitřní spojení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5E5904-EFDD-5F7C-7A07-F00148D9AB62}"/>
              </a:ext>
            </a:extLst>
          </p:cNvPr>
          <p:cNvSpPr txBox="1"/>
          <p:nvPr/>
        </p:nvSpPr>
        <p:spPr>
          <a:xfrm>
            <a:off x="954252" y="2953794"/>
            <a:ext cx="185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Spojení zleva</a:t>
            </a:r>
          </a:p>
        </p:txBody>
      </p:sp>
    </p:spTree>
    <p:extLst>
      <p:ext uri="{BB962C8B-B14F-4D97-AF65-F5344CB8AC3E}">
        <p14:creationId xmlns:p14="http://schemas.microsoft.com/office/powerpoint/2010/main" val="3784252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0662-FC10-4B3E-A65A-34FA3439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operace nad datovými typy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CBF055-A5BE-4410-9123-7335CBD0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pPr/>
              <a:t>14</a:t>
            </a:fld>
            <a:endParaRPr lang="cs-CZ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E5018A-BCDB-53D6-29EB-2748D8AF36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00225"/>
            <a:ext cx="6938682" cy="4274004"/>
          </a:xfrm>
        </p:spPr>
        <p:txBody>
          <a:bodyPr>
            <a:normAutofit fontScale="92500"/>
          </a:bodyPr>
          <a:lstStyle/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bg1"/>
                </a:solidFill>
              </a:rPr>
              <a:t>V rámci již existujících sloupců, tj. upravujeme existující hodnoty a počet sloupců zůstává zachován (část hlavní navigace Transformace / Transform)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cs-CZ" sz="2400" dirty="0">
              <a:solidFill>
                <a:schemeClr val="bg1"/>
              </a:solidFill>
            </a:endParaRP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bg1"/>
                </a:solidFill>
              </a:rPr>
              <a:t>V rámci přidání nového sloupce, tj. výsledné hodnoty jsou přidány do nového sloupce (část hlavní navigace Přidání nového sloupce / Add columns)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A5B99-B434-484E-A5F1-16E07413D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dirty="0"/>
              <a:t>www.ictpro.cz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C00C32-323C-68CE-B192-6BCD9D886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772805"/>
              </p:ext>
            </p:extLst>
          </p:nvPr>
        </p:nvGraphicFramePr>
        <p:xfrm>
          <a:off x="8758516" y="2050116"/>
          <a:ext cx="667872" cy="13944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67872">
                  <a:extLst>
                    <a:ext uri="{9D8B030D-6E8A-4147-A177-3AD203B41FA5}">
                      <a16:colId xmlns:a16="http://schemas.microsoft.com/office/drawing/2014/main" val="375316429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cs-CZ" sz="105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8528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cs-CZ" sz="900" dirty="0">
                          <a:solidFill>
                            <a:schemeClr val="bg1"/>
                          </a:solidFill>
                        </a:rPr>
                        <a:t>1.1.2023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6692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cs-CZ" sz="900" dirty="0">
                          <a:solidFill>
                            <a:schemeClr val="bg1"/>
                          </a:solidFill>
                        </a:rPr>
                        <a:t>2.1.2023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2711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cs-CZ" sz="900" dirty="0">
                          <a:solidFill>
                            <a:schemeClr val="bg1"/>
                          </a:solidFill>
                        </a:rPr>
                        <a:t>3.1.2023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4905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cs-CZ" sz="900" dirty="0">
                          <a:solidFill>
                            <a:schemeClr val="bg1"/>
                          </a:solidFill>
                        </a:rPr>
                        <a:t>4.1.2023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6751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cs-CZ" sz="900" dirty="0">
                          <a:solidFill>
                            <a:schemeClr val="bg1"/>
                          </a:solidFill>
                        </a:rPr>
                        <a:t>5.1.2023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37004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BF5F6D6-2842-795F-9423-F3E107B8E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502998"/>
              </p:ext>
            </p:extLst>
          </p:nvPr>
        </p:nvGraphicFramePr>
        <p:xfrm>
          <a:off x="10269070" y="2057400"/>
          <a:ext cx="667872" cy="13944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67872">
                  <a:extLst>
                    <a:ext uri="{9D8B030D-6E8A-4147-A177-3AD203B41FA5}">
                      <a16:colId xmlns:a16="http://schemas.microsoft.com/office/drawing/2014/main" val="375316429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cs-CZ" sz="105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8528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cs-CZ" sz="900" dirty="0">
                          <a:solidFill>
                            <a:schemeClr val="bg1"/>
                          </a:solidFill>
                        </a:rPr>
                        <a:t>2023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6692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cs-CZ" sz="900" dirty="0">
                          <a:solidFill>
                            <a:schemeClr val="bg1"/>
                          </a:solidFill>
                        </a:rPr>
                        <a:t>2023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2711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cs-CZ" sz="900" dirty="0">
                          <a:solidFill>
                            <a:schemeClr val="bg1"/>
                          </a:solidFill>
                        </a:rPr>
                        <a:t>2023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4905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cs-CZ" sz="900" dirty="0">
                          <a:solidFill>
                            <a:schemeClr val="bg1"/>
                          </a:solidFill>
                        </a:rPr>
                        <a:t>2023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6751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cs-CZ" sz="900" dirty="0">
                          <a:solidFill>
                            <a:schemeClr val="bg1"/>
                          </a:solidFill>
                        </a:rPr>
                        <a:t>2023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370042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3C85FF-2E12-716F-F873-04A042462BF5}"/>
              </a:ext>
            </a:extLst>
          </p:cNvPr>
          <p:cNvCxnSpPr/>
          <p:nvPr/>
        </p:nvCxnSpPr>
        <p:spPr>
          <a:xfrm>
            <a:off x="9556377" y="2761129"/>
            <a:ext cx="546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7D6C798-DBEA-60A1-B255-3FC1B974C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30114"/>
              </p:ext>
            </p:extLst>
          </p:nvPr>
        </p:nvGraphicFramePr>
        <p:xfrm>
          <a:off x="9309846" y="3997885"/>
          <a:ext cx="1627096" cy="13944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13548">
                  <a:extLst>
                    <a:ext uri="{9D8B030D-6E8A-4147-A177-3AD203B41FA5}">
                      <a16:colId xmlns:a16="http://schemas.microsoft.com/office/drawing/2014/main" val="3753164294"/>
                    </a:ext>
                  </a:extLst>
                </a:gridCol>
                <a:gridCol w="813548">
                  <a:extLst>
                    <a:ext uri="{9D8B030D-6E8A-4147-A177-3AD203B41FA5}">
                      <a16:colId xmlns:a16="http://schemas.microsoft.com/office/drawing/2014/main" val="299026224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cs-CZ" sz="105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05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8528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cs-CZ" sz="900" dirty="0">
                          <a:solidFill>
                            <a:schemeClr val="bg1"/>
                          </a:solidFill>
                        </a:rPr>
                        <a:t>1.1.2023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900" dirty="0">
                          <a:solidFill>
                            <a:schemeClr val="bg1"/>
                          </a:solidFill>
                        </a:rPr>
                        <a:t>2023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6692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cs-CZ" sz="900" dirty="0">
                          <a:solidFill>
                            <a:schemeClr val="bg1"/>
                          </a:solidFill>
                        </a:rPr>
                        <a:t>2.1.2023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900" dirty="0">
                          <a:solidFill>
                            <a:schemeClr val="bg1"/>
                          </a:solidFill>
                        </a:rPr>
                        <a:t>2023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2711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cs-CZ" sz="900" dirty="0">
                          <a:solidFill>
                            <a:schemeClr val="bg1"/>
                          </a:solidFill>
                        </a:rPr>
                        <a:t>3.1.2023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900" dirty="0">
                          <a:solidFill>
                            <a:schemeClr val="bg1"/>
                          </a:solidFill>
                        </a:rPr>
                        <a:t>2023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4905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cs-CZ" sz="900" dirty="0">
                          <a:solidFill>
                            <a:schemeClr val="bg1"/>
                          </a:solidFill>
                        </a:rPr>
                        <a:t>4.1.2023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900" dirty="0">
                          <a:solidFill>
                            <a:schemeClr val="bg1"/>
                          </a:solidFill>
                        </a:rPr>
                        <a:t>2023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6751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cs-CZ" sz="900" dirty="0">
                          <a:solidFill>
                            <a:schemeClr val="bg1"/>
                          </a:solidFill>
                        </a:rPr>
                        <a:t>5.1.2023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900" dirty="0">
                          <a:solidFill>
                            <a:schemeClr val="bg1"/>
                          </a:solidFill>
                        </a:rPr>
                        <a:t>2023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370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360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0662-FC10-4B3E-A65A-34FA3439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operace nad datovými typy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CBF055-A5BE-4410-9123-7335CBD0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pPr/>
              <a:t>15</a:t>
            </a:fld>
            <a:endParaRPr lang="cs-CZ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E5018A-BCDB-53D6-29EB-2748D8AF36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00225"/>
            <a:ext cx="9928412" cy="4274004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cs-CZ" sz="4200" dirty="0">
                <a:solidFill>
                  <a:schemeClr val="bg1"/>
                </a:solidFill>
              </a:rPr>
              <a:t>Text</a:t>
            </a:r>
          </a:p>
          <a:p>
            <a:pPr lvl="1">
              <a:lnSpc>
                <a:spcPct val="170000"/>
              </a:lnSpc>
            </a:pPr>
            <a:r>
              <a:rPr lang="cs-CZ" sz="3400" dirty="0">
                <a:solidFill>
                  <a:schemeClr val="bg1"/>
                </a:solidFill>
              </a:rPr>
              <a:t>Odstranění nadbytečných znaků (mezery, netisknutelné znaky)</a:t>
            </a:r>
          </a:p>
          <a:p>
            <a:pPr lvl="1">
              <a:lnSpc>
                <a:spcPct val="170000"/>
              </a:lnSpc>
            </a:pPr>
            <a:r>
              <a:rPr lang="cs-CZ" sz="3400" dirty="0">
                <a:solidFill>
                  <a:schemeClr val="bg1"/>
                </a:solidFill>
              </a:rPr>
              <a:t>Úprava velikosti písmen (vše malé, vše velké, velká počáteční písmena slov)</a:t>
            </a:r>
          </a:p>
          <a:p>
            <a:pPr lvl="1">
              <a:lnSpc>
                <a:spcPct val="170000"/>
              </a:lnSpc>
            </a:pPr>
            <a:r>
              <a:rPr lang="cs-CZ" sz="3400" dirty="0">
                <a:solidFill>
                  <a:schemeClr val="bg1"/>
                </a:solidFill>
              </a:rPr>
              <a:t>Extrakce znaků dle pozice či oddělovače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cs-CZ" sz="4200" dirty="0">
                <a:solidFill>
                  <a:schemeClr val="bg1"/>
                </a:solidFill>
              </a:rPr>
              <a:t>Čísla</a:t>
            </a:r>
          </a:p>
          <a:p>
            <a:pPr lvl="1">
              <a:lnSpc>
                <a:spcPct val="170000"/>
              </a:lnSpc>
            </a:pPr>
            <a:r>
              <a:rPr lang="cs-CZ" sz="3400" dirty="0">
                <a:solidFill>
                  <a:schemeClr val="bg1"/>
                </a:solidFill>
              </a:rPr>
              <a:t>Základní matematické operace (sčítání, odečítání, násobení, dělení apod.)</a:t>
            </a:r>
          </a:p>
          <a:p>
            <a:pPr lvl="1">
              <a:lnSpc>
                <a:spcPct val="170000"/>
              </a:lnSpc>
            </a:pPr>
            <a:r>
              <a:rPr lang="cs-CZ" sz="3400" dirty="0">
                <a:solidFill>
                  <a:schemeClr val="bg1"/>
                </a:solidFill>
              </a:rPr>
              <a:t>Zaokrouhlování</a:t>
            </a:r>
          </a:p>
          <a:p>
            <a:pPr lvl="1">
              <a:lnSpc>
                <a:spcPct val="170000"/>
              </a:lnSpc>
            </a:pPr>
            <a:r>
              <a:rPr lang="cs-CZ" sz="3400" dirty="0">
                <a:solidFill>
                  <a:schemeClr val="bg1"/>
                </a:solidFill>
              </a:rPr>
              <a:t>Datum</a:t>
            </a:r>
          </a:p>
          <a:p>
            <a:pPr lvl="1">
              <a:lnSpc>
                <a:spcPct val="170000"/>
              </a:lnSpc>
            </a:pPr>
            <a:r>
              <a:rPr lang="cs-CZ" sz="3400" dirty="0">
                <a:solidFill>
                  <a:schemeClr val="bg1"/>
                </a:solidFill>
              </a:rPr>
              <a:t>Dopočtení hodnoty z datumu (poslední datum či první datum v měsíci, čtvrtletí, roce apod.)</a:t>
            </a:r>
          </a:p>
          <a:p>
            <a:pPr lvl="1">
              <a:lnSpc>
                <a:spcPct val="170000"/>
              </a:lnSpc>
            </a:pPr>
            <a:r>
              <a:rPr lang="cs-CZ" sz="3400" dirty="0">
                <a:solidFill>
                  <a:schemeClr val="bg1"/>
                </a:solidFill>
              </a:rPr>
              <a:t>Extrakce hodnoty z datumu (rok, čtvrtletí, měsíc, den)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A5B99-B434-484E-A5F1-16E07413D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dirty="0"/>
              <a:t>www.ictpro.cz</a:t>
            </a:r>
          </a:p>
        </p:txBody>
      </p:sp>
    </p:spTree>
    <p:extLst>
      <p:ext uri="{BB962C8B-B14F-4D97-AF65-F5344CB8AC3E}">
        <p14:creationId xmlns:p14="http://schemas.microsoft.com/office/powerpoint/2010/main" val="112826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74CF6-3C9D-B85D-6BE5-EA84C373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Interaktivita v Power BI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02E3E-D3D8-ECFF-0107-D880A6C0F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2ADE7-39AE-C643-009F-6C94DEBB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16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184F2-07F8-3519-C8B5-B32D40A72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dirty="0"/>
              <a:t>www.ictpro.cz</a:t>
            </a:r>
          </a:p>
        </p:txBody>
      </p:sp>
    </p:spTree>
    <p:extLst>
      <p:ext uri="{BB962C8B-B14F-4D97-AF65-F5344CB8AC3E}">
        <p14:creationId xmlns:p14="http://schemas.microsoft.com/office/powerpoint/2010/main" val="121173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0662-FC10-4B3E-A65A-34FA3439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Vizuály = filtry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CBF055-A5BE-4410-9123-7335CBD0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pPr/>
              <a:t>17</a:t>
            </a:fld>
            <a:endParaRPr lang="cs-CZ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E5018A-BCDB-53D6-29EB-2748D8AF36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1800225"/>
            <a:ext cx="10340789" cy="40401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Každý 1 bod vizuálu je filtrem tabulky, jejíž data jsou použita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Každý 1 vybraný bod jiného vizuálu vycházející ze stejné tabulky</a:t>
            </a:r>
            <a:br>
              <a:rPr lang="cs-CZ" dirty="0">
                <a:solidFill>
                  <a:schemeClr val="bg1"/>
                </a:solidFill>
              </a:rPr>
            </a:br>
            <a:r>
              <a:rPr lang="cs-CZ" dirty="0">
                <a:solidFill>
                  <a:schemeClr val="bg1"/>
                </a:solidFill>
              </a:rPr>
              <a:t>je filtr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Každý 1 vybraný bod jiného vizuálu vycházejícího z tabulky propojené aktivní relací je filtr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Všechny sloupce a míry dosazené do karty Filtry působí jako filtry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A5B99-B434-484E-A5F1-16E07413D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dirty="0"/>
              <a:t>www.ictpro.cz</a:t>
            </a:r>
          </a:p>
        </p:txBody>
      </p:sp>
    </p:spTree>
    <p:extLst>
      <p:ext uri="{BB962C8B-B14F-4D97-AF65-F5344CB8AC3E}">
        <p14:creationId xmlns:p14="http://schemas.microsoft.com/office/powerpoint/2010/main" val="878217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0662-FC10-4B3E-A65A-34FA3439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Vizuály = filtry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CBF055-A5BE-4410-9123-7335CBD0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pPr/>
              <a:t>18</a:t>
            </a:fld>
            <a:endParaRPr lang="cs-CZ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E5018A-BCDB-53D6-29EB-2748D8AF36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00225"/>
            <a:ext cx="9928412" cy="40401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3200" dirty="0">
                <a:solidFill>
                  <a:schemeClr val="bg1"/>
                </a:solidFill>
              </a:rPr>
              <a:t>Filtry se mohou přenášet napříč stránkami prostřednictvím:</a:t>
            </a:r>
          </a:p>
          <a:p>
            <a:pPr lvl="1">
              <a:lnSpc>
                <a:spcPct val="150000"/>
              </a:lnSpc>
            </a:pPr>
            <a:r>
              <a:rPr lang="cs-CZ" sz="2800" dirty="0">
                <a:solidFill>
                  <a:schemeClr val="bg1"/>
                </a:solidFill>
              </a:rPr>
              <a:t>synchronizace průřezů</a:t>
            </a:r>
          </a:p>
          <a:p>
            <a:pPr lvl="1">
              <a:lnSpc>
                <a:spcPct val="150000"/>
              </a:lnSpc>
            </a:pPr>
            <a:r>
              <a:rPr lang="cs-CZ" sz="2800" dirty="0">
                <a:solidFill>
                  <a:schemeClr val="bg1"/>
                </a:solidFill>
              </a:rPr>
              <a:t>nastavením filtru na úrovni „Filtry na všech stránkách“</a:t>
            </a:r>
          </a:p>
          <a:p>
            <a:pPr lvl="1">
              <a:lnSpc>
                <a:spcPct val="150000"/>
              </a:lnSpc>
            </a:pPr>
            <a:r>
              <a:rPr lang="cs-CZ" sz="2800" dirty="0">
                <a:solidFill>
                  <a:schemeClr val="bg1"/>
                </a:solidFill>
              </a:rPr>
              <a:t>v rámci podrobné analýzy či popisu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A5B99-B434-484E-A5F1-16E07413D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dirty="0"/>
              <a:t>www.ictpro.cz</a:t>
            </a:r>
          </a:p>
        </p:txBody>
      </p:sp>
    </p:spTree>
    <p:extLst>
      <p:ext uri="{BB962C8B-B14F-4D97-AF65-F5344CB8AC3E}">
        <p14:creationId xmlns:p14="http://schemas.microsoft.com/office/powerpoint/2010/main" val="2164890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0662-FC10-4B3E-A65A-34FA3439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Ovlivňování interakcí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CBF055-A5BE-4410-9123-7335CBD0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pPr/>
              <a:t>19</a:t>
            </a:fld>
            <a:endParaRPr lang="cs-CZ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E5018A-BCDB-53D6-29EB-2748D8AF36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00225"/>
            <a:ext cx="9928412" cy="40401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Po vybrání vizuálu v části „Formát – Upravit interakce“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Změnou relací v datovém modelu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Vlastním výpočtem: kalkulovaná míra, sloupec, tabulka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A5B99-B434-484E-A5F1-16E07413D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dirty="0"/>
              <a:t>www.ictpro.cz</a:t>
            </a:r>
          </a:p>
        </p:txBody>
      </p:sp>
    </p:spTree>
    <p:extLst>
      <p:ext uri="{BB962C8B-B14F-4D97-AF65-F5344CB8AC3E}">
        <p14:creationId xmlns:p14="http://schemas.microsoft.com/office/powerpoint/2010/main" val="283450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BC1A93-3D86-C68E-0DE8-D2022818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2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9116C-4024-358E-EAF1-EC7FB7B00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/>
              <a:t>www.ictpro.cz</a:t>
            </a:r>
            <a:endParaRPr lang="cs-C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ED877-D37B-98AE-7DC7-716EC7F5B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964" y="1550893"/>
            <a:ext cx="9773748" cy="470647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4E121E4-8671-F17D-A3A5-B8FAFBF06BAA}"/>
              </a:ext>
            </a:extLst>
          </p:cNvPr>
          <p:cNvSpPr txBox="1">
            <a:spLocks/>
          </p:cNvSpPr>
          <p:nvPr/>
        </p:nvSpPr>
        <p:spPr>
          <a:xfrm>
            <a:off x="540000" y="720000"/>
            <a:ext cx="10515600" cy="720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3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dirty="0"/>
              <a:t>Co je Power BI</a:t>
            </a:r>
          </a:p>
        </p:txBody>
      </p:sp>
    </p:spTree>
    <p:extLst>
      <p:ext uri="{BB962C8B-B14F-4D97-AF65-F5344CB8AC3E}">
        <p14:creationId xmlns:p14="http://schemas.microsoft.com/office/powerpoint/2010/main" val="1465134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74CF6-3C9D-B85D-6BE5-EA84C373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Formátování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02E3E-D3D8-ECFF-0107-D880A6C0F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2ADE7-39AE-C643-009F-6C94DEBB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20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184F2-07F8-3519-C8B5-B32D40A72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dirty="0"/>
              <a:t>www.ictpro.cz</a:t>
            </a:r>
          </a:p>
        </p:txBody>
      </p:sp>
    </p:spTree>
    <p:extLst>
      <p:ext uri="{BB962C8B-B14F-4D97-AF65-F5344CB8AC3E}">
        <p14:creationId xmlns:p14="http://schemas.microsoft.com/office/powerpoint/2010/main" val="64317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0662-FC10-4B3E-A65A-34FA3439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Formátování stránky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CBF055-A5BE-4410-9123-7335CBD0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pPr/>
              <a:t>21</a:t>
            </a:fld>
            <a:endParaRPr lang="cs-CZ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E5018A-BCDB-53D6-29EB-2748D8AF36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00225"/>
            <a:ext cx="9928412" cy="404018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cs-CZ" sz="3200" dirty="0">
                <a:solidFill>
                  <a:schemeClr val="bg1"/>
                </a:solidFill>
              </a:rPr>
              <a:t>Na úrovni celé stránky</a:t>
            </a:r>
          </a:p>
          <a:p>
            <a:pPr lvl="1">
              <a:lnSpc>
                <a:spcPct val="150000"/>
              </a:lnSpc>
            </a:pPr>
            <a:r>
              <a:rPr lang="cs-CZ" sz="3200" dirty="0">
                <a:solidFill>
                  <a:schemeClr val="bg1"/>
                </a:solidFill>
              </a:rPr>
              <a:t>Skládající se z více objektů (tvary, obrázky)</a:t>
            </a:r>
          </a:p>
          <a:p>
            <a:pPr lvl="1">
              <a:lnSpc>
                <a:spcPct val="150000"/>
              </a:lnSpc>
            </a:pPr>
            <a:r>
              <a:rPr lang="cs-CZ" sz="3200" dirty="0">
                <a:solidFill>
                  <a:schemeClr val="bg1"/>
                </a:solidFill>
              </a:rPr>
              <a:t>Za pomoci obrázku (např. šablona Power Point exportovaná jako obrázek)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A5B99-B434-484E-A5F1-16E07413D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dirty="0"/>
              <a:t>www.ictpro.cz</a:t>
            </a:r>
          </a:p>
        </p:txBody>
      </p:sp>
    </p:spTree>
    <p:extLst>
      <p:ext uri="{BB962C8B-B14F-4D97-AF65-F5344CB8AC3E}">
        <p14:creationId xmlns:p14="http://schemas.microsoft.com/office/powerpoint/2010/main" val="2114912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0662-FC10-4B3E-A65A-34FA3439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Formátování vizuálu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CBF055-A5BE-4410-9123-7335CBD0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pPr/>
              <a:t>22</a:t>
            </a:fld>
            <a:endParaRPr lang="cs-CZ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E5018A-BCDB-53D6-29EB-2748D8AF36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00225"/>
            <a:ext cx="9928412" cy="404018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cs-CZ" sz="3200" dirty="0">
                <a:solidFill>
                  <a:schemeClr val="bg1"/>
                </a:solidFill>
              </a:rPr>
              <a:t>Ručně v části „Naformátujte vizuál“</a:t>
            </a:r>
          </a:p>
          <a:p>
            <a:pPr lvl="1">
              <a:lnSpc>
                <a:spcPct val="150000"/>
              </a:lnSpc>
            </a:pPr>
            <a:r>
              <a:rPr lang="cs-CZ" sz="3200" dirty="0">
                <a:solidFill>
                  <a:schemeClr val="bg1"/>
                </a:solidFill>
              </a:rPr>
              <a:t>Ze šablony v části Zobrazení</a:t>
            </a:r>
          </a:p>
          <a:p>
            <a:pPr lvl="1">
              <a:lnSpc>
                <a:spcPct val="150000"/>
              </a:lnSpc>
            </a:pPr>
            <a:r>
              <a:rPr lang="cs-CZ" sz="3200" dirty="0">
                <a:solidFill>
                  <a:schemeClr val="bg1"/>
                </a:solidFill>
              </a:rPr>
              <a:t>Kopírováním formátu jiných vizuálů</a:t>
            </a:r>
          </a:p>
          <a:p>
            <a:pPr lvl="1">
              <a:lnSpc>
                <a:spcPct val="120000"/>
              </a:lnSpc>
            </a:pPr>
            <a:endParaRPr lang="cs-CZ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A5B99-B434-484E-A5F1-16E07413D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dirty="0"/>
              <a:t>www.ictpro.cz</a:t>
            </a:r>
          </a:p>
        </p:txBody>
      </p:sp>
    </p:spTree>
    <p:extLst>
      <p:ext uri="{BB962C8B-B14F-4D97-AF65-F5344CB8AC3E}">
        <p14:creationId xmlns:p14="http://schemas.microsoft.com/office/powerpoint/2010/main" val="3323335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74CF6-3C9D-B85D-6BE5-EA84C373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Datový model a relace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02E3E-D3D8-ECFF-0107-D880A6C0F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2ADE7-39AE-C643-009F-6C94DEBB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23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184F2-07F8-3519-C8B5-B32D40A72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15169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0662-FC10-4B3E-A65A-34FA3439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Datové modelování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CBF055-A5BE-4410-9123-7335CBD0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pPr/>
              <a:t>24</a:t>
            </a:fld>
            <a:endParaRPr lang="cs-CZ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E5018A-BCDB-53D6-29EB-2748D8AF36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00225"/>
            <a:ext cx="9928412" cy="404018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cs-CZ" sz="2800" dirty="0">
                <a:solidFill>
                  <a:schemeClr val="bg1"/>
                </a:solidFill>
              </a:rPr>
              <a:t>Kritická část tvorby reportu, která rozhodne o tom: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bg1"/>
                </a:solidFill>
              </a:rPr>
              <a:t>jestli budeme vůbec schopni vytvořit dotaz vracející správné hodnoty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bg1"/>
                </a:solidFill>
              </a:rPr>
              <a:t>jestli budeme schopni výpočet dokončit s ohledem na dostupnost operační paměti</a:t>
            </a:r>
          </a:p>
          <a:p>
            <a:pPr lvl="1">
              <a:lnSpc>
                <a:spcPct val="120000"/>
              </a:lnSpc>
            </a:pPr>
            <a:endParaRPr lang="cs-CZ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A5B99-B434-484E-A5F1-16E07413D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dirty="0"/>
              <a:t>www.ictpro.cz</a:t>
            </a:r>
          </a:p>
        </p:txBody>
      </p:sp>
    </p:spTree>
    <p:extLst>
      <p:ext uri="{BB962C8B-B14F-4D97-AF65-F5344CB8AC3E}">
        <p14:creationId xmlns:p14="http://schemas.microsoft.com/office/powerpoint/2010/main" val="641719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0662-FC10-4B3E-A65A-34FA3439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Datové modelování – schéma hvězdy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CBF055-A5BE-4410-9123-7335CBD0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pPr/>
              <a:t>25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A5B99-B434-484E-A5F1-16E07413D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dirty="0"/>
              <a:t>www.ictpro.cz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390201-A65A-FCCA-2CAF-1686AA527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965" y="1582485"/>
            <a:ext cx="6840070" cy="466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14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0662-FC10-4B3E-A65A-34FA3439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Relace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CBF055-A5BE-4410-9123-7335CBD0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pPr/>
              <a:t>26</a:t>
            </a:fld>
            <a:endParaRPr lang="cs-CZ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E5018A-BCDB-53D6-29EB-2748D8AF36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00225"/>
            <a:ext cx="10188388" cy="427400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cs-CZ" sz="4400" dirty="0">
                <a:solidFill>
                  <a:schemeClr val="bg1"/>
                </a:solidFill>
              </a:rPr>
              <a:t>Základní možnosti propojení tabulek relacemi:</a:t>
            </a:r>
          </a:p>
          <a:p>
            <a:pPr lvl="1">
              <a:lnSpc>
                <a:spcPct val="170000"/>
              </a:lnSpc>
            </a:pPr>
            <a:r>
              <a:rPr lang="cs-CZ" sz="4000" dirty="0">
                <a:solidFill>
                  <a:schemeClr val="bg1"/>
                </a:solidFill>
              </a:rPr>
              <a:t>tabulky nejsou propojeny</a:t>
            </a:r>
          </a:p>
          <a:p>
            <a:pPr lvl="1">
              <a:lnSpc>
                <a:spcPct val="170000"/>
              </a:lnSpc>
            </a:pPr>
            <a:r>
              <a:rPr lang="cs-CZ" sz="4000" dirty="0">
                <a:solidFill>
                  <a:schemeClr val="bg1"/>
                </a:solidFill>
              </a:rPr>
              <a:t>tabulky jsou propojeny neaktivní relací, která je zapínána v rámci výpočtu</a:t>
            </a:r>
          </a:p>
          <a:p>
            <a:pPr lvl="1">
              <a:lnSpc>
                <a:spcPct val="170000"/>
              </a:lnSpc>
            </a:pPr>
            <a:r>
              <a:rPr lang="cs-CZ" sz="4000" dirty="0">
                <a:solidFill>
                  <a:schemeClr val="bg1"/>
                </a:solidFill>
              </a:rPr>
              <a:t>tabulky jsou propojeny aktivní relací</a:t>
            </a:r>
          </a:p>
          <a:p>
            <a:pPr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cs-CZ" sz="4400" dirty="0">
                <a:solidFill>
                  <a:schemeClr val="bg1"/>
                </a:solidFill>
              </a:rPr>
              <a:t>Rozdělení v závislosti na směru:</a:t>
            </a:r>
          </a:p>
          <a:p>
            <a:pPr lvl="1">
              <a:lnSpc>
                <a:spcPct val="170000"/>
              </a:lnSpc>
            </a:pPr>
            <a:r>
              <a:rPr lang="cs-CZ" sz="4000" dirty="0">
                <a:solidFill>
                  <a:schemeClr val="bg1"/>
                </a:solidFill>
              </a:rPr>
              <a:t>jednosměrné, kdy jedna tabulka filtruje druhou a ne naopak</a:t>
            </a:r>
          </a:p>
          <a:p>
            <a:pPr lvl="1">
              <a:lnSpc>
                <a:spcPct val="170000"/>
              </a:lnSpc>
            </a:pPr>
            <a:r>
              <a:rPr lang="cs-CZ" sz="4000" dirty="0">
                <a:solidFill>
                  <a:schemeClr val="bg1"/>
                </a:solidFill>
              </a:rPr>
              <a:t>obousměrné, kdy se tabulky ovlivňují navzájem</a:t>
            </a:r>
          </a:p>
          <a:p>
            <a:pPr lvl="1">
              <a:lnSpc>
                <a:spcPct val="120000"/>
              </a:lnSpc>
            </a:pPr>
            <a:endParaRPr lang="cs-CZ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A5B99-B434-484E-A5F1-16E07413D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dirty="0"/>
              <a:t>www.ictpro.cz</a:t>
            </a:r>
          </a:p>
        </p:txBody>
      </p:sp>
    </p:spTree>
    <p:extLst>
      <p:ext uri="{BB962C8B-B14F-4D97-AF65-F5344CB8AC3E}">
        <p14:creationId xmlns:p14="http://schemas.microsoft.com/office/powerpoint/2010/main" val="513866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0662-FC10-4B3E-A65A-34FA3439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Relace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CBF055-A5BE-4410-9123-7335CBD0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pPr/>
              <a:t>27</a:t>
            </a:fld>
            <a:endParaRPr lang="cs-CZ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E5018A-BCDB-53D6-29EB-2748D8AF36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00225"/>
            <a:ext cx="9928412" cy="40401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Rozdělní relací v závislosti na kardinalitě:</a:t>
            </a:r>
          </a:p>
          <a:p>
            <a:pPr lvl="1">
              <a:lnSpc>
                <a:spcPct val="120000"/>
              </a:lnSpc>
            </a:pPr>
            <a:r>
              <a:rPr lang="cs-CZ" sz="2000" b="1" dirty="0">
                <a:solidFill>
                  <a:schemeClr val="bg1"/>
                </a:solidFill>
              </a:rPr>
              <a:t>Relace M:1 (*:1):  </a:t>
            </a:r>
            <a:r>
              <a:rPr lang="cs-CZ" sz="2000" dirty="0">
                <a:solidFill>
                  <a:schemeClr val="bg1"/>
                </a:solidFill>
              </a:rPr>
              <a:t>Sloupec v dané tabulce může obsahovat více než jeden výskyt nějaké hodnoty a druhá související obsahuje jen jeden výskyt nějaké hodnoty.</a:t>
            </a:r>
          </a:p>
          <a:p>
            <a:pPr lvl="1">
              <a:lnSpc>
                <a:spcPct val="120000"/>
              </a:lnSpc>
            </a:pPr>
            <a:r>
              <a:rPr lang="cs-CZ" sz="2000" b="1" dirty="0">
                <a:solidFill>
                  <a:schemeClr val="bg1"/>
                </a:solidFill>
              </a:rPr>
              <a:t>Jedna k jedné (1:1) : </a:t>
            </a:r>
            <a:r>
              <a:rPr lang="cs-CZ" sz="2000" dirty="0">
                <a:solidFill>
                  <a:schemeClr val="bg1"/>
                </a:solidFill>
              </a:rPr>
              <a:t>V relaci 1:1 obsahuje sloupec v jedné tabulce jen jeden výskyt konkrétní hodnoty a jiná související tabulka obsahuje jen jeden výskyt konkrétní hodnoty.</a:t>
            </a:r>
          </a:p>
          <a:p>
            <a:pPr lvl="1">
              <a:lnSpc>
                <a:spcPct val="120000"/>
              </a:lnSpc>
            </a:pPr>
            <a:r>
              <a:rPr lang="cs-CZ" sz="2000" b="1" dirty="0">
                <a:solidFill>
                  <a:schemeClr val="bg1"/>
                </a:solidFill>
              </a:rPr>
              <a:t>Jedna k mnoha (1:*) : </a:t>
            </a:r>
            <a:r>
              <a:rPr lang="cs-CZ" sz="2000" dirty="0">
                <a:solidFill>
                  <a:schemeClr val="bg1"/>
                </a:solidFill>
              </a:rPr>
              <a:t>V relaci </a:t>
            </a:r>
            <a:r>
              <a:rPr lang="cs-CZ" sz="2000" dirty="0" err="1">
                <a:solidFill>
                  <a:schemeClr val="bg1"/>
                </a:solidFill>
              </a:rPr>
              <a:t>1:N</a:t>
            </a:r>
            <a:r>
              <a:rPr lang="cs-CZ" sz="2000" dirty="0">
                <a:solidFill>
                  <a:schemeClr val="bg1"/>
                </a:solidFill>
              </a:rPr>
              <a:t> obsahuje sloupec v jedné tabulce jen jeden výskyt konkrétní hodnoty a jiná související tabulka může obsahovat více než jeden výskyt nějaké hodnoty.</a:t>
            </a:r>
          </a:p>
          <a:p>
            <a:pPr lvl="1">
              <a:lnSpc>
                <a:spcPct val="120000"/>
              </a:lnSpc>
            </a:pPr>
            <a:r>
              <a:rPr lang="cs-CZ" sz="2000" b="1" dirty="0">
                <a:solidFill>
                  <a:schemeClr val="bg1"/>
                </a:solidFill>
              </a:rPr>
              <a:t>Mnoho až mnoho (*:*): </a:t>
            </a:r>
            <a:r>
              <a:rPr lang="cs-CZ" sz="2000" dirty="0">
                <a:solidFill>
                  <a:schemeClr val="bg1"/>
                </a:solidFill>
              </a:rPr>
              <a:t>U složených modelů můžete mezi tabulkami vytvořit relaci M:N, která odstraňuje požadavky na jedinečné hodnoty v tabulkách. </a:t>
            </a:r>
            <a:endParaRPr lang="cs-CZ" sz="7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A5B99-B434-484E-A5F1-16E07413D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dirty="0"/>
              <a:t>www.ictpro.cz</a:t>
            </a:r>
          </a:p>
        </p:txBody>
      </p:sp>
    </p:spTree>
    <p:extLst>
      <p:ext uri="{BB962C8B-B14F-4D97-AF65-F5344CB8AC3E}">
        <p14:creationId xmlns:p14="http://schemas.microsoft.com/office/powerpoint/2010/main" val="202432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74CF6-3C9D-B85D-6BE5-EA84C373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Power Pivot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02E3E-D3D8-ECFF-0107-D880A6C0F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2ADE7-39AE-C643-009F-6C94DEBB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28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184F2-07F8-3519-C8B5-B32D40A72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59594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0821-5AF4-46FF-6433-40288D2D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Power Pivot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A6121-D5E5-B8ED-DBFC-53DBAA4F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29</a:t>
            </a:fld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8C21B-53E7-035F-2B65-542E07EA22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00225"/>
            <a:ext cx="10515600" cy="427400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Nástroj pro práci s velkým množstvím dat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Data jsou uložena v operační paměti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Po importu z Power Query, tabulky jsou rozděleny na jednotlivé sloupce, komprimovány a následně uloženy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K datové analýze slouží jazyk DAX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Při analýze pracujeme se sloupci tabulek uložených v operační paměti, tyto objekty lze chápat jako databázové tabulky, případně jako Excel tabulky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521D7-CBBD-7D4D-0768-20DAB086B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9772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74CF6-3C9D-B85D-6BE5-EA84C373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Power Query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02E3E-D3D8-ECFF-0107-D880A6C0F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2ADE7-39AE-C643-009F-6C94DEBB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184F2-07F8-3519-C8B5-B32D40A72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83164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74CF6-3C9D-B85D-6BE5-EA84C373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02E3E-D3D8-ECFF-0107-D880A6C0F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2ADE7-39AE-C643-009F-6C94DEBB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30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184F2-07F8-3519-C8B5-B32D40A72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871890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0821-5AF4-46FF-6433-40288D2D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Syntaxe jazyka DAX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A6121-D5E5-B8ED-DBFC-53DBAA4F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31</a:t>
            </a:fld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8C21B-53E7-035F-2B65-542E07EA22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00224"/>
            <a:ext cx="10515600" cy="43495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2400" dirty="0"/>
              <a:t>Nástroj pro práci s velkým množstvím dat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2400" dirty="0"/>
              <a:t>Data jsou uložena v operační paměti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2400" dirty="0"/>
              <a:t>Po importu z Power Query, tabulky jsou rozděleny na jednotlivé sloupce, komprimovány a následně uloženy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2400" dirty="0"/>
              <a:t>K datové analýze slouží jazyk DAX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2400" dirty="0"/>
              <a:t>Při analýze pracujeme se sloupci tabulek uložených v operační paměti, tyto objekty lze chápat jako databázové tabulky, případně jako Excel tabulky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521D7-CBBD-7D4D-0768-20DAB086B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22303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0821-5AF4-46FF-6433-40288D2D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Operátory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A6121-D5E5-B8ED-DBFC-53DBAA4F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32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521D7-CBBD-7D4D-0768-20DAB086B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/>
              <a:t>www.ictpro.cz</a:t>
            </a:r>
            <a:endParaRPr lang="cs-CZ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DBF3A06-410E-3F12-D913-590D39BC775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67491445"/>
              </p:ext>
            </p:extLst>
          </p:nvPr>
        </p:nvGraphicFramePr>
        <p:xfrm>
          <a:off x="1079999" y="1800000"/>
          <a:ext cx="10273801" cy="458107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369364">
                  <a:extLst>
                    <a:ext uri="{9D8B030D-6E8A-4147-A177-3AD203B41FA5}">
                      <a16:colId xmlns:a16="http://schemas.microsoft.com/office/drawing/2014/main" val="1379660558"/>
                    </a:ext>
                  </a:extLst>
                </a:gridCol>
                <a:gridCol w="5169766">
                  <a:extLst>
                    <a:ext uri="{9D8B030D-6E8A-4147-A177-3AD203B41FA5}">
                      <a16:colId xmlns:a16="http://schemas.microsoft.com/office/drawing/2014/main" val="2814381699"/>
                    </a:ext>
                  </a:extLst>
                </a:gridCol>
                <a:gridCol w="1734671">
                  <a:extLst>
                    <a:ext uri="{9D8B030D-6E8A-4147-A177-3AD203B41FA5}">
                      <a16:colId xmlns:a16="http://schemas.microsoft.com/office/drawing/2014/main" val="1966824711"/>
                    </a:ext>
                  </a:extLst>
                </a:gridCol>
              </a:tblGrid>
              <a:tr h="277044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Typ operátoru</a:t>
                      </a:r>
                      <a:endParaRPr lang="cs-CZ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Symbol</a:t>
                      </a:r>
                      <a:endParaRPr lang="cs-CZ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Použití</a:t>
                      </a:r>
                      <a:endParaRPr lang="cs-CZ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23090805"/>
                  </a:ext>
                </a:extLst>
              </a:tr>
              <a:tr h="27704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Aritmetické operátory</a:t>
                      </a:r>
                      <a:endParaRPr lang="cs-CZ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+</a:t>
                      </a:r>
                      <a:endParaRPr lang="cs-CZ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>
                          <a:solidFill>
                            <a:schemeClr val="bg1"/>
                          </a:solidFill>
                          <a:effectLst/>
                        </a:rPr>
                        <a:t>Sčítání</a:t>
                      </a:r>
                      <a:endParaRPr lang="cs-CZ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928853"/>
                  </a:ext>
                </a:extLst>
              </a:tr>
              <a:tr h="277044"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>
                          <a:solidFill>
                            <a:schemeClr val="bg1"/>
                          </a:solidFill>
                          <a:effectLst/>
                        </a:rPr>
                        <a:t> - </a:t>
                      </a:r>
                      <a:endParaRPr lang="cs-CZ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>
                          <a:solidFill>
                            <a:schemeClr val="bg1"/>
                          </a:solidFill>
                          <a:effectLst/>
                        </a:rPr>
                        <a:t>Odčítání</a:t>
                      </a:r>
                      <a:endParaRPr lang="cs-CZ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1728996"/>
                  </a:ext>
                </a:extLst>
              </a:tr>
              <a:tr h="277044"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>
                          <a:solidFill>
                            <a:schemeClr val="bg1"/>
                          </a:solidFill>
                          <a:effectLst/>
                        </a:rPr>
                        <a:t> * </a:t>
                      </a:r>
                      <a:endParaRPr lang="cs-CZ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>
                          <a:solidFill>
                            <a:schemeClr val="bg1"/>
                          </a:solidFill>
                          <a:effectLst/>
                        </a:rPr>
                        <a:t>Násobení</a:t>
                      </a:r>
                      <a:endParaRPr lang="cs-CZ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476855"/>
                  </a:ext>
                </a:extLst>
              </a:tr>
              <a:tr h="277044"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endParaRPr lang="cs-CZ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>
                          <a:solidFill>
                            <a:schemeClr val="bg1"/>
                          </a:solidFill>
                          <a:effectLst/>
                        </a:rPr>
                        <a:t>Dělení</a:t>
                      </a:r>
                      <a:endParaRPr lang="cs-CZ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470180"/>
                  </a:ext>
                </a:extLst>
              </a:tr>
              <a:tr h="277044"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^ </a:t>
                      </a:r>
                      <a:endParaRPr lang="cs-CZ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>
                          <a:solidFill>
                            <a:schemeClr val="bg1"/>
                          </a:solidFill>
                          <a:effectLst/>
                        </a:rPr>
                        <a:t>Umocnění</a:t>
                      </a:r>
                      <a:endParaRPr lang="cs-CZ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709511"/>
                  </a:ext>
                </a:extLst>
              </a:tr>
              <a:tr h="27704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>
                          <a:solidFill>
                            <a:schemeClr val="bg1"/>
                          </a:solidFill>
                          <a:effectLst/>
                        </a:rPr>
                        <a:t>Operátory porovnávání</a:t>
                      </a:r>
                      <a:endParaRPr lang="cs-CZ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= </a:t>
                      </a:r>
                      <a:endParaRPr lang="cs-CZ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>
                          <a:solidFill>
                            <a:schemeClr val="bg1"/>
                          </a:solidFill>
                          <a:effectLst/>
                        </a:rPr>
                        <a:t>je rovno</a:t>
                      </a:r>
                      <a:endParaRPr lang="cs-CZ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502458"/>
                  </a:ext>
                </a:extLst>
              </a:tr>
              <a:tr h="277044"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&gt;</a:t>
                      </a:r>
                      <a:endParaRPr lang="cs-CZ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>
                          <a:solidFill>
                            <a:schemeClr val="bg1"/>
                          </a:solidFill>
                          <a:effectLst/>
                        </a:rPr>
                        <a:t>Větší než</a:t>
                      </a:r>
                      <a:endParaRPr lang="cs-CZ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5045080"/>
                  </a:ext>
                </a:extLst>
              </a:tr>
              <a:tr h="277044"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&lt;</a:t>
                      </a:r>
                      <a:endParaRPr lang="cs-CZ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>
                          <a:solidFill>
                            <a:schemeClr val="bg1"/>
                          </a:solidFill>
                          <a:effectLst/>
                        </a:rPr>
                        <a:t>Menší než</a:t>
                      </a:r>
                      <a:endParaRPr lang="cs-CZ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7443"/>
                  </a:ext>
                </a:extLst>
              </a:tr>
              <a:tr h="461739"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&gt;= </a:t>
                      </a:r>
                      <a:endParaRPr lang="cs-CZ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>
                          <a:solidFill>
                            <a:schemeClr val="bg1"/>
                          </a:solidFill>
                          <a:effectLst/>
                        </a:rPr>
                        <a:t>Větší či rovno než</a:t>
                      </a:r>
                      <a:endParaRPr lang="cs-CZ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5024788"/>
                  </a:ext>
                </a:extLst>
              </a:tr>
              <a:tr h="461739"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&lt;= </a:t>
                      </a:r>
                      <a:endParaRPr lang="cs-CZ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>
                          <a:solidFill>
                            <a:schemeClr val="bg1"/>
                          </a:solidFill>
                          <a:effectLst/>
                        </a:rPr>
                        <a:t>Menší či rovno než</a:t>
                      </a:r>
                      <a:endParaRPr lang="cs-CZ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9880354"/>
                  </a:ext>
                </a:extLst>
              </a:tr>
              <a:tr h="277044"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&lt;&gt;</a:t>
                      </a:r>
                      <a:endParaRPr lang="cs-CZ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Nerovná se</a:t>
                      </a:r>
                      <a:endParaRPr lang="cs-CZ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696876"/>
                  </a:ext>
                </a:extLst>
              </a:tr>
              <a:tr h="27704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>
                          <a:solidFill>
                            <a:schemeClr val="bg1"/>
                          </a:solidFill>
                          <a:effectLst/>
                        </a:rPr>
                        <a:t>Logické operátory</a:t>
                      </a:r>
                      <a:endParaRPr lang="cs-CZ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&amp;&amp;</a:t>
                      </a:r>
                      <a:endParaRPr lang="cs-CZ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 zároveň</a:t>
                      </a:r>
                      <a:endParaRPr lang="cs-CZ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228197"/>
                  </a:ext>
                </a:extLst>
              </a:tr>
              <a:tr h="277044"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>
                          <a:solidFill>
                            <a:schemeClr val="bg1"/>
                          </a:solidFill>
                          <a:effectLst/>
                        </a:rPr>
                        <a:t>||</a:t>
                      </a:r>
                      <a:endParaRPr lang="cs-CZ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Nebo</a:t>
                      </a:r>
                      <a:endParaRPr lang="cs-CZ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433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837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0821-5AF4-46FF-6433-40288D2D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Názvy parametrů funkcí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A6121-D5E5-B8ED-DBFC-53DBAA4F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33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521D7-CBBD-7D4D-0768-20DAB086B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/>
              <a:t>www.ictpro.cz</a:t>
            </a:r>
            <a:endParaRPr lang="cs-CZ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8E1F401-DD6F-E56B-4DC1-1FBFFFE5D04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32508791"/>
              </p:ext>
            </p:extLst>
          </p:nvPr>
        </p:nvGraphicFramePr>
        <p:xfrm>
          <a:off x="1079998" y="1800000"/>
          <a:ext cx="10273802" cy="456916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37532">
                  <a:extLst>
                    <a:ext uri="{9D8B030D-6E8A-4147-A177-3AD203B41FA5}">
                      <a16:colId xmlns:a16="http://schemas.microsoft.com/office/drawing/2014/main" val="2525564203"/>
                    </a:ext>
                  </a:extLst>
                </a:gridCol>
                <a:gridCol w="8636270">
                  <a:extLst>
                    <a:ext uri="{9D8B030D-6E8A-4147-A177-3AD203B41FA5}">
                      <a16:colId xmlns:a16="http://schemas.microsoft.com/office/drawing/2014/main" val="3839756891"/>
                    </a:ext>
                  </a:extLst>
                </a:gridCol>
              </a:tblGrid>
              <a:tr h="30405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60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Pojem</a:t>
                      </a:r>
                      <a:endParaRPr lang="cs-CZ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60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Definice</a:t>
                      </a:r>
                      <a:endParaRPr lang="cs-CZ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2267944"/>
                  </a:ext>
                </a:extLst>
              </a:tr>
              <a:tr h="57770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600" u="none" strike="noStrike" kern="1200" dirty="0" err="1">
                          <a:solidFill>
                            <a:schemeClr val="bg1"/>
                          </a:solidFill>
                          <a:effectLst/>
                        </a:rPr>
                        <a:t>expression</a:t>
                      </a:r>
                      <a:endParaRPr lang="cs-CZ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600" u="none" strike="noStrike" kern="1200">
                          <a:solidFill>
                            <a:schemeClr val="bg1"/>
                          </a:solidFill>
                          <a:effectLst/>
                        </a:rPr>
                        <a:t>Libovolný výraz DAX, který vrací jednu skalární hodnotu a který se má vyhodnotit několikrát (pro každý řádek/kontext)</a:t>
                      </a:r>
                      <a:endParaRPr lang="cs-CZ" sz="160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1822528"/>
                  </a:ext>
                </a:extLst>
              </a:tr>
              <a:tr h="57770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60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hodnota</a:t>
                      </a:r>
                      <a:endParaRPr lang="cs-CZ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60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Libovolný výraz DAX, který vrací jednu skalární hodnotu a který se má vyhodnotit právě jednou před všemi ostatními operacemi</a:t>
                      </a:r>
                      <a:endParaRPr lang="cs-CZ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05499"/>
                  </a:ext>
                </a:extLst>
              </a:tr>
              <a:tr h="33445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600" u="none" strike="noStrike" kern="1200">
                          <a:solidFill>
                            <a:schemeClr val="bg1"/>
                          </a:solidFill>
                          <a:effectLst/>
                        </a:rPr>
                        <a:t>tabulka</a:t>
                      </a:r>
                      <a:endParaRPr lang="cs-CZ" sz="160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60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Libovolný výraz DAX, který vrací tabulku dat.</a:t>
                      </a:r>
                      <a:endParaRPr lang="cs-CZ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4836894"/>
                  </a:ext>
                </a:extLst>
              </a:tr>
              <a:tr h="57770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600" u="none" strike="noStrike" kern="1200" dirty="0" err="1">
                          <a:solidFill>
                            <a:schemeClr val="bg1"/>
                          </a:solidFill>
                          <a:effectLst/>
                        </a:rPr>
                        <a:t>tableName</a:t>
                      </a:r>
                      <a:endParaRPr lang="cs-CZ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60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Název existující tabulky pomocí standardní syntaxe jazyka DAX. Nemůže se jednat o výraz.</a:t>
                      </a:r>
                      <a:endParaRPr lang="cs-CZ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132465"/>
                  </a:ext>
                </a:extLst>
              </a:tr>
              <a:tr h="57770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600" u="none" strike="noStrike" kern="1200">
                          <a:solidFill>
                            <a:schemeClr val="bg1"/>
                          </a:solidFill>
                          <a:effectLst/>
                        </a:rPr>
                        <a:t>columnName</a:t>
                      </a:r>
                      <a:endParaRPr lang="cs-CZ" sz="160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60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Název existujícího sloupce pomocí standardní syntaxe jazyka DAX, obvykle plně kvalifikovaný. Nemůže se jednat o výraz.</a:t>
                      </a:r>
                      <a:endParaRPr lang="cs-CZ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0458027"/>
                  </a:ext>
                </a:extLst>
              </a:tr>
              <a:tr h="57770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600" u="none" strike="noStrike" kern="120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cs-CZ" sz="160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60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Řetězcová konstanta, která se použije k zadání názvu nového objektu.</a:t>
                      </a:r>
                      <a:endParaRPr lang="cs-CZ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387217"/>
                  </a:ext>
                </a:extLst>
              </a:tr>
              <a:tr h="33445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600" u="none" strike="noStrike" kern="1200">
                          <a:solidFill>
                            <a:schemeClr val="bg1"/>
                          </a:solidFill>
                          <a:effectLst/>
                        </a:rPr>
                        <a:t>pořadí</a:t>
                      </a:r>
                      <a:endParaRPr lang="cs-CZ" sz="160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60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Výčet sloužící k určení pořadí řazení.</a:t>
                      </a:r>
                      <a:endParaRPr lang="cs-CZ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91658"/>
                  </a:ext>
                </a:extLst>
              </a:tr>
              <a:tr h="33445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60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vazby</a:t>
                      </a:r>
                      <a:endParaRPr lang="cs-CZ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60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Výčet sloužící k určení zpracování hodnot vazeb.</a:t>
                      </a:r>
                      <a:endParaRPr lang="cs-CZ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3129331"/>
                  </a:ext>
                </a:extLst>
              </a:tr>
              <a:tr h="30405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typ</a:t>
                      </a:r>
                      <a:endParaRPr lang="cs-CZ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Výčet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sloužící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k </a:t>
                      </a:r>
                      <a:r>
                        <a:rPr lang="en-US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určení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datového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typu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pro </a:t>
                      </a:r>
                      <a:r>
                        <a:rPr lang="en-US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PathItem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a </a:t>
                      </a:r>
                      <a:r>
                        <a:rPr lang="en-US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PathItemReverse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065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9451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0821-5AF4-46FF-6433-40288D2D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Kalkulované tabulky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A6121-D5E5-B8ED-DBFC-53DBAA4F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34</a:t>
            </a:fld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8C21B-53E7-035F-2B65-542E07EA22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Tabulku lze do datového modelu přidat: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ručně (část zadat data)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za pomoci funkcí s návratovou hodnotou tabulku, např. ALL(), </a:t>
            </a:r>
            <a:r>
              <a:rPr lang="cs-CZ" dirty="0" err="1"/>
              <a:t>FILTER</a:t>
            </a:r>
            <a:r>
              <a:rPr lang="cs-CZ" dirty="0"/>
              <a:t>()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agregační  funkcí, např. </a:t>
            </a:r>
            <a:r>
              <a:rPr lang="cs-CZ" dirty="0" err="1"/>
              <a:t>SUMMARIZE</a:t>
            </a:r>
            <a:r>
              <a:rPr lang="cs-CZ" dirty="0"/>
              <a:t>()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funkcí </a:t>
            </a:r>
            <a:r>
              <a:rPr lang="cs-CZ" dirty="0" err="1"/>
              <a:t>CALCULATETABLE</a:t>
            </a:r>
            <a:r>
              <a:rPr lang="cs-CZ" dirty="0"/>
              <a:t>()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funkcí </a:t>
            </a:r>
            <a:r>
              <a:rPr lang="cs-CZ" dirty="0" err="1"/>
              <a:t>ROW</a:t>
            </a:r>
            <a:r>
              <a:rPr lang="cs-CZ" dirty="0"/>
              <a:t>() vytvářející 1 řádek tabulky</a:t>
            </a:r>
          </a:p>
          <a:p>
            <a:pPr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521D7-CBBD-7D4D-0768-20DAB086B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30702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0821-5AF4-46FF-6433-40288D2D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Kalkulované sloupce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A6121-D5E5-B8ED-DBFC-53DBAA4F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35</a:t>
            </a:fld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8C21B-53E7-035F-2B65-542E07EA22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3200" dirty="0"/>
              <a:t>Využívají tzv. kontextu řádku, kdy výpočet je proveden pro každý jeden řádek tabulky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3200" dirty="0"/>
              <a:t>Data jsou uložena v operační paměti a aktualizována při aktualizaci datového zdroje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3200" dirty="0"/>
              <a:t>Je vhodné je použít pouze v těchto případech:</a:t>
            </a:r>
          </a:p>
          <a:p>
            <a:pPr lvl="1">
              <a:lnSpc>
                <a:spcPct val="150000"/>
              </a:lnSpc>
            </a:pPr>
            <a:r>
              <a:rPr lang="cs-CZ" sz="2800" dirty="0"/>
              <a:t>výsledek chceme použít do průřezu či osu vizuálu</a:t>
            </a:r>
          </a:p>
          <a:p>
            <a:pPr lvl="1">
              <a:lnSpc>
                <a:spcPct val="150000"/>
              </a:lnSpc>
            </a:pPr>
            <a:r>
              <a:rPr lang="cs-CZ" sz="2800" dirty="0"/>
              <a:t>vytváříme segmenty dat</a:t>
            </a:r>
          </a:p>
          <a:p>
            <a:pPr lvl="1">
              <a:lnSpc>
                <a:spcPct val="150000"/>
              </a:lnSpc>
            </a:pPr>
            <a:r>
              <a:rPr lang="cs-CZ" sz="2800" dirty="0"/>
              <a:t>výsledek skutečně potřebujeme pro každý jeden řádek</a:t>
            </a:r>
          </a:p>
          <a:p>
            <a:pPr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521D7-CBBD-7D4D-0768-20DAB086B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181820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0821-5AF4-46FF-6433-40288D2D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Kalkulované míry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A6121-D5E5-B8ED-DBFC-53DBAA4F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36</a:t>
            </a:fld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8C21B-53E7-035F-2B65-542E07EA22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Využívají tzv. kontextu filtru, kdy reagují na filtry aplikované vizuály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K aktualizaci dochází při změně kontextu filtru, například interakci uživatele s průřezem</a:t>
            </a:r>
          </a:p>
          <a:p>
            <a:pPr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521D7-CBBD-7D4D-0768-20DAB086B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211631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0821-5AF4-46FF-6433-40288D2D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Závorky v DAX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A6121-D5E5-B8ED-DBFC-53DBAA4F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37</a:t>
            </a:fld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8C21B-53E7-035F-2B65-542E07EA22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Hranaté závorky pro identifikaci sloupce, např. zápis </a:t>
            </a:r>
            <a:r>
              <a:rPr lang="en-US" dirty="0"/>
              <a:t>data[Value]</a:t>
            </a:r>
            <a:r>
              <a:rPr lang="cs-CZ" dirty="0"/>
              <a:t> odkazuje na</a:t>
            </a:r>
            <a:r>
              <a:rPr lang="en-US" dirty="0"/>
              <a:t> tabulku data a jej</a:t>
            </a:r>
            <a:r>
              <a:rPr lang="cs-CZ" dirty="0"/>
              <a:t>í sloupec </a:t>
            </a:r>
            <a:r>
              <a:rPr lang="en-US" dirty="0"/>
              <a:t>[Value]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K</a:t>
            </a:r>
            <a:r>
              <a:rPr lang="en-US" dirty="0"/>
              <a:t>ulat</a:t>
            </a:r>
            <a:r>
              <a:rPr lang="cs-CZ" dirty="0"/>
              <a:t>é závorky pro funkce, např. SUM() volá funkci pro součet hodnot ve sloupci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Složené závorky pro vytvoření množiny, např </a:t>
            </a:r>
            <a:r>
              <a:rPr lang="en-US" dirty="0"/>
              <a:t>{2022,2023}</a:t>
            </a:r>
            <a:r>
              <a:rPr lang="cs-CZ" dirty="0"/>
              <a:t> vytváří množinu obsahující hodnoty 2022 a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521D7-CBBD-7D4D-0768-20DAB086B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0550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A7D864-EE67-1F5E-666B-9CE3E9CE3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099" y="1810871"/>
            <a:ext cx="10299155" cy="42183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B43728-2096-F2F2-F0A0-07614A426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Závorky v DAX - příklad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0C8066-74F9-C98D-AACD-12017F8B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38</a:t>
            </a:fld>
            <a:endParaRPr lang="cs-C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73318-7662-20F7-4209-ACAE32F7A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4862" y="6372694"/>
            <a:ext cx="4114800" cy="365125"/>
          </a:xfrm>
        </p:spPr>
        <p:txBody>
          <a:bodyPr/>
          <a:lstStyle/>
          <a:p>
            <a:r>
              <a:rPr lang="cs-CZ"/>
              <a:t>www.ictpro.cz</a:t>
            </a:r>
            <a:endParaRPr lang="cs-CZ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13732D-3A7F-D8A2-0D35-EEBD4A217671}"/>
              </a:ext>
            </a:extLst>
          </p:cNvPr>
          <p:cNvSpPr/>
          <p:nvPr/>
        </p:nvSpPr>
        <p:spPr>
          <a:xfrm>
            <a:off x="5325696" y="5233043"/>
            <a:ext cx="17145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333A08-2727-FD5D-F1E6-85719FD24431}"/>
              </a:ext>
            </a:extLst>
          </p:cNvPr>
          <p:cNvSpPr/>
          <p:nvPr/>
        </p:nvSpPr>
        <p:spPr>
          <a:xfrm>
            <a:off x="2778442" y="4338474"/>
            <a:ext cx="17145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0C05DD-A115-33C7-DE31-BD8EC51FEBDF}"/>
              </a:ext>
            </a:extLst>
          </p:cNvPr>
          <p:cNvSpPr/>
          <p:nvPr/>
        </p:nvSpPr>
        <p:spPr>
          <a:xfrm>
            <a:off x="1946181" y="3018859"/>
            <a:ext cx="168275" cy="28162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895CCF-3C52-EFC5-5910-F40A79F1AAC5}"/>
              </a:ext>
            </a:extLst>
          </p:cNvPr>
          <p:cNvSpPr/>
          <p:nvPr/>
        </p:nvSpPr>
        <p:spPr>
          <a:xfrm>
            <a:off x="1415848" y="5670628"/>
            <a:ext cx="168275" cy="28162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D1391F-9B3A-D4B9-6CC0-CE21C283C28B}"/>
              </a:ext>
            </a:extLst>
          </p:cNvPr>
          <p:cNvSpPr/>
          <p:nvPr/>
        </p:nvSpPr>
        <p:spPr>
          <a:xfrm>
            <a:off x="5154612" y="5103823"/>
            <a:ext cx="168275" cy="281620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300CE8-09D6-2074-753D-06F7A3BFCAF3}"/>
              </a:ext>
            </a:extLst>
          </p:cNvPr>
          <p:cNvSpPr/>
          <p:nvPr/>
        </p:nvSpPr>
        <p:spPr>
          <a:xfrm>
            <a:off x="2600325" y="3618452"/>
            <a:ext cx="168275" cy="281620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BFEDA6-1138-5CAF-8AE1-D50346C783D8}"/>
              </a:ext>
            </a:extLst>
          </p:cNvPr>
          <p:cNvCxnSpPr>
            <a:cxnSpLocks/>
          </p:cNvCxnSpPr>
          <p:nvPr/>
        </p:nvCxnSpPr>
        <p:spPr>
          <a:xfrm flipH="1">
            <a:off x="5497146" y="4349828"/>
            <a:ext cx="1446579" cy="852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C102E9-4DA8-BDA4-99EE-1D97BA446B71}"/>
              </a:ext>
            </a:extLst>
          </p:cNvPr>
          <p:cNvCxnSpPr>
            <a:cxnSpLocks/>
          </p:cNvCxnSpPr>
          <p:nvPr/>
        </p:nvCxnSpPr>
        <p:spPr>
          <a:xfrm flipH="1">
            <a:off x="2895600" y="4337206"/>
            <a:ext cx="4048125" cy="2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31AE790-51E4-BFEB-ABF3-C0D5BFE1120F}"/>
              </a:ext>
            </a:extLst>
          </p:cNvPr>
          <p:cNvSpPr txBox="1"/>
          <p:nvPr/>
        </p:nvSpPr>
        <p:spPr>
          <a:xfrm>
            <a:off x="7239000" y="4149041"/>
            <a:ext cx="4576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accent1">
                    <a:lumMod val="75000"/>
                  </a:schemeClr>
                </a:solidFill>
              </a:rPr>
              <a:t>Čárky oddělují jednotlivé parametry funkcí</a:t>
            </a:r>
          </a:p>
          <a:p>
            <a:r>
              <a:rPr lang="cs-CZ" dirty="0">
                <a:solidFill>
                  <a:schemeClr val="accent1">
                    <a:lumMod val="75000"/>
                  </a:schemeClr>
                </a:solidFill>
              </a:rPr>
              <a:t>SUMX(FILTER(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table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condition</a:t>
            </a:r>
            <a:r>
              <a:rPr lang="cs-CZ" dirty="0">
                <a:solidFill>
                  <a:schemeClr val="accent1">
                    <a:lumMod val="75000"/>
                  </a:schemeClr>
                </a:solidFill>
              </a:rPr>
              <a:t>),expression)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627BB8-821A-326A-17D2-7EC27B61990F}"/>
              </a:ext>
            </a:extLst>
          </p:cNvPr>
          <p:cNvCxnSpPr>
            <a:cxnSpLocks/>
          </p:cNvCxnSpPr>
          <p:nvPr/>
        </p:nvCxnSpPr>
        <p:spPr>
          <a:xfrm flipV="1">
            <a:off x="4790794" y="5246129"/>
            <a:ext cx="0" cy="392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46C30A-9EFC-31F0-4AAF-170EDBC8D697}"/>
              </a:ext>
            </a:extLst>
          </p:cNvPr>
          <p:cNvCxnSpPr>
            <a:cxnSpLocks/>
          </p:cNvCxnSpPr>
          <p:nvPr/>
        </p:nvCxnSpPr>
        <p:spPr>
          <a:xfrm flipH="1" flipV="1">
            <a:off x="2600325" y="3899081"/>
            <a:ext cx="2190469" cy="1739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104D25C-CA75-2EA7-A175-DD2E021FF508}"/>
              </a:ext>
            </a:extLst>
          </p:cNvPr>
          <p:cNvCxnSpPr>
            <a:cxnSpLocks/>
          </p:cNvCxnSpPr>
          <p:nvPr/>
        </p:nvCxnSpPr>
        <p:spPr>
          <a:xfrm flipV="1">
            <a:off x="1946181" y="3362326"/>
            <a:ext cx="0" cy="272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9946FFC-B3FE-09B8-F0FB-73FF1DADBC69}"/>
              </a:ext>
            </a:extLst>
          </p:cNvPr>
          <p:cNvCxnSpPr>
            <a:cxnSpLocks/>
          </p:cNvCxnSpPr>
          <p:nvPr/>
        </p:nvCxnSpPr>
        <p:spPr>
          <a:xfrm flipH="1" flipV="1">
            <a:off x="1568123" y="5854498"/>
            <a:ext cx="365031" cy="23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0F4D3F-F4A8-9240-4E78-2750E81624B8}"/>
              </a:ext>
            </a:extLst>
          </p:cNvPr>
          <p:cNvSpPr txBox="1"/>
          <p:nvPr/>
        </p:nvSpPr>
        <p:spPr>
          <a:xfrm>
            <a:off x="2114456" y="5690673"/>
            <a:ext cx="893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accent1">
                    <a:lumMod val="75000"/>
                  </a:schemeClr>
                </a:solidFill>
              </a:rPr>
              <a:t>Každá funkce je uvozena levou kulatou závorkou a uzavřena pravou kulatou závorkou</a:t>
            </a:r>
          </a:p>
        </p:txBody>
      </p:sp>
    </p:spTree>
    <p:extLst>
      <p:ext uri="{BB962C8B-B14F-4D97-AF65-F5344CB8AC3E}">
        <p14:creationId xmlns:p14="http://schemas.microsoft.com/office/powerpoint/2010/main" val="33532214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0821-5AF4-46FF-6433-40288D2D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Kalkulované míry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A6121-D5E5-B8ED-DBFC-53DBAA4F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39</a:t>
            </a:fld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8C21B-53E7-035F-2B65-542E07EA22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Využívají tzv. kontextu filtru, kdy reagují na filtry aplikované vizuály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K aktualizaci dochází při změně kontextu filtru, například interakci uživatele s průřezem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521D7-CBBD-7D4D-0768-20DAB086B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1072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0662-FC10-4B3E-A65A-34FA3439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/>
              <a:t>Power Query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CBF055-A5BE-4410-9123-7335CBD0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pPr/>
              <a:t>4</a:t>
            </a:fld>
            <a:endParaRPr lang="cs-CZ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E5018A-BCDB-53D6-29EB-2748D8AF362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Slouží pro úpravu dat z datového zdroje před jejich importem do datového modelu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 err="1">
                <a:solidFill>
                  <a:schemeClr val="bg1"/>
                </a:solidFill>
              </a:rPr>
              <a:t>ETL</a:t>
            </a:r>
            <a:r>
              <a:rPr lang="cs-CZ" dirty="0">
                <a:solidFill>
                  <a:schemeClr val="bg1"/>
                </a:solidFill>
              </a:rPr>
              <a:t> operace: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filtrování dat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dopočítávání chybných dat , ošetřování chyb, duplicit apod.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změna struktury dat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spojování dat z více zdrojů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Dopočítávání nových sloupců, řádků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A5B99-B434-484E-A5F1-16E07413D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dirty="0"/>
              <a:t>www.ictpro.cz</a:t>
            </a:r>
          </a:p>
        </p:txBody>
      </p:sp>
    </p:spTree>
    <p:extLst>
      <p:ext uri="{BB962C8B-B14F-4D97-AF65-F5344CB8AC3E}">
        <p14:creationId xmlns:p14="http://schemas.microsoft.com/office/powerpoint/2010/main" val="10589439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1884B59-C293-31FD-FA49-914709367EC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166943" y="1755400"/>
            <a:ext cx="7859116" cy="438542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1D0821-5AF4-46FF-6433-40288D2D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výpočtu v jazyku DAX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A6121-D5E5-B8ED-DBFC-53DBAA4F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40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521D7-CBBD-7D4D-0768-20DAB086B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/>
              <a:t>www.ictpro.cz</a:t>
            </a:r>
            <a:endParaRPr lang="cs-CZ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429B90-5E36-C330-C5BA-9B97DAA0542C}"/>
              </a:ext>
            </a:extLst>
          </p:cNvPr>
          <p:cNvSpPr/>
          <p:nvPr/>
        </p:nvSpPr>
        <p:spPr>
          <a:xfrm>
            <a:off x="4410636" y="4669602"/>
            <a:ext cx="179294" cy="1882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13AF5E7-1607-0D86-E5A0-0B9B1FD7C3DE}"/>
              </a:ext>
            </a:extLst>
          </p:cNvPr>
          <p:cNvSpPr/>
          <p:nvPr/>
        </p:nvSpPr>
        <p:spPr>
          <a:xfrm>
            <a:off x="3379695" y="4032906"/>
            <a:ext cx="179294" cy="1882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A34E15-9408-978A-9A6C-5AD19E13809A}"/>
              </a:ext>
            </a:extLst>
          </p:cNvPr>
          <p:cNvSpPr/>
          <p:nvPr/>
        </p:nvSpPr>
        <p:spPr>
          <a:xfrm>
            <a:off x="1931895" y="2626051"/>
            <a:ext cx="170330" cy="365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6DEF2B-6358-8CC7-381D-5E38657E22C6}"/>
              </a:ext>
            </a:extLst>
          </p:cNvPr>
          <p:cNvSpPr/>
          <p:nvPr/>
        </p:nvSpPr>
        <p:spPr>
          <a:xfrm>
            <a:off x="3003653" y="5772502"/>
            <a:ext cx="170330" cy="365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568F42-DAD0-1C09-0979-EDB49AF1F456}"/>
              </a:ext>
            </a:extLst>
          </p:cNvPr>
          <p:cNvSpPr/>
          <p:nvPr/>
        </p:nvSpPr>
        <p:spPr>
          <a:xfrm>
            <a:off x="2563443" y="3261959"/>
            <a:ext cx="170330" cy="3651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1A9A66-EF3C-F05D-16E9-9A3B17300A20}"/>
              </a:ext>
            </a:extLst>
          </p:cNvPr>
          <p:cNvSpPr/>
          <p:nvPr/>
        </p:nvSpPr>
        <p:spPr>
          <a:xfrm>
            <a:off x="4269516" y="4523537"/>
            <a:ext cx="170330" cy="3651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47FBB1B-17CC-0C36-04E8-4C77E767704D}"/>
              </a:ext>
            </a:extLst>
          </p:cNvPr>
          <p:cNvCxnSpPr>
            <a:cxnSpLocks/>
          </p:cNvCxnSpPr>
          <p:nvPr/>
        </p:nvCxnSpPr>
        <p:spPr>
          <a:xfrm flipH="1">
            <a:off x="3581634" y="4093233"/>
            <a:ext cx="5558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6279C-4972-B273-CADF-50AF6CDC3F43}"/>
              </a:ext>
            </a:extLst>
          </p:cNvPr>
          <p:cNvCxnSpPr>
            <a:cxnSpLocks/>
          </p:cNvCxnSpPr>
          <p:nvPr/>
        </p:nvCxnSpPr>
        <p:spPr>
          <a:xfrm flipH="1">
            <a:off x="4701840" y="4127035"/>
            <a:ext cx="4437911" cy="63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FC0159A-FC92-91F0-EDE2-8F1E51B32DB3}"/>
              </a:ext>
            </a:extLst>
          </p:cNvPr>
          <p:cNvSpPr txBox="1"/>
          <p:nvPr/>
        </p:nvSpPr>
        <p:spPr>
          <a:xfrm>
            <a:off x="7431949" y="3029025"/>
            <a:ext cx="4008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>
                <a:solidFill>
                  <a:schemeClr val="accent1">
                    <a:lumMod val="75000"/>
                  </a:schemeClr>
                </a:solidFill>
              </a:rPr>
              <a:t>Jednotlivé argumenty jsou odděleny čárkou (v USA lokalizaci středníkem)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DE6C33-8BD0-737A-1E77-1E0247983158}"/>
              </a:ext>
            </a:extLst>
          </p:cNvPr>
          <p:cNvCxnSpPr>
            <a:cxnSpLocks/>
          </p:cNvCxnSpPr>
          <p:nvPr/>
        </p:nvCxnSpPr>
        <p:spPr>
          <a:xfrm flipH="1">
            <a:off x="3379695" y="5765758"/>
            <a:ext cx="1138517" cy="2118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B9B17F-C600-7166-50DC-FC9E9E529400}"/>
              </a:ext>
            </a:extLst>
          </p:cNvPr>
          <p:cNvCxnSpPr>
            <a:cxnSpLocks/>
          </p:cNvCxnSpPr>
          <p:nvPr/>
        </p:nvCxnSpPr>
        <p:spPr>
          <a:xfrm flipH="1" flipV="1">
            <a:off x="4354681" y="5011194"/>
            <a:ext cx="163531" cy="7229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076C75-B30D-7419-8494-E2F9EA070E71}"/>
              </a:ext>
            </a:extLst>
          </p:cNvPr>
          <p:cNvCxnSpPr>
            <a:cxnSpLocks/>
          </p:cNvCxnSpPr>
          <p:nvPr/>
        </p:nvCxnSpPr>
        <p:spPr>
          <a:xfrm flipH="1" flipV="1">
            <a:off x="2645057" y="3562221"/>
            <a:ext cx="1873155" cy="22035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56BB1BC-DFE5-D1D3-FA4B-C122B7E5ACD7}"/>
              </a:ext>
            </a:extLst>
          </p:cNvPr>
          <p:cNvCxnSpPr>
            <a:cxnSpLocks/>
          </p:cNvCxnSpPr>
          <p:nvPr/>
        </p:nvCxnSpPr>
        <p:spPr>
          <a:xfrm flipH="1" flipV="1">
            <a:off x="2017060" y="2983125"/>
            <a:ext cx="2501152" cy="278263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0B1212-D26C-0566-CA38-07E1543587AB}"/>
              </a:ext>
            </a:extLst>
          </p:cNvPr>
          <p:cNvSpPr txBox="1"/>
          <p:nvPr/>
        </p:nvSpPr>
        <p:spPr>
          <a:xfrm>
            <a:off x="5017939" y="5649893"/>
            <a:ext cx="4008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>
                <a:solidFill>
                  <a:schemeClr val="accent1">
                    <a:lumMod val="75000"/>
                  </a:schemeClr>
                </a:solidFill>
              </a:rPr>
              <a:t>Funkce začíná a končí kulatou závorkou</a:t>
            </a:r>
          </a:p>
        </p:txBody>
      </p:sp>
    </p:spTree>
    <p:extLst>
      <p:ext uri="{BB962C8B-B14F-4D97-AF65-F5344CB8AC3E}">
        <p14:creationId xmlns:p14="http://schemas.microsoft.com/office/powerpoint/2010/main" val="22379846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0821-5AF4-46FF-6433-40288D2D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výpočtu v jazyku DAX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A6121-D5E5-B8ED-DBFC-53DBAA4F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382"/>
            <a:ext cx="2743200" cy="365125"/>
          </a:xfrm>
        </p:spPr>
        <p:txBody>
          <a:bodyPr/>
          <a:lstStyle/>
          <a:p>
            <a:fld id="{739B250B-A78B-470B-9267-5328930F7291}" type="slidenum">
              <a:rPr lang="cs-CZ" smtClean="0"/>
              <a:t>41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521D7-CBBD-7D4D-0768-20DAB086B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/>
              <a:t>www.ictpro.cz</a:t>
            </a:r>
            <a:endParaRPr lang="cs-CZ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424743E-274C-AB0A-3652-5F4A5B9334D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770965" y="1690259"/>
            <a:ext cx="5325035" cy="4438658"/>
          </a:xfrm>
        </p:spPr>
      </p:pic>
      <p:sp>
        <p:nvSpPr>
          <p:cNvPr id="24" name="Graphic 5" descr="Table outline">
            <a:extLst>
              <a:ext uri="{FF2B5EF4-FFF2-40B4-BE49-F238E27FC236}">
                <a16:creationId xmlns:a16="http://schemas.microsoft.com/office/drawing/2014/main" id="{5D6B2004-1009-82E0-281F-39DA091FDB05}"/>
              </a:ext>
            </a:extLst>
          </p:cNvPr>
          <p:cNvSpPr/>
          <p:nvPr/>
        </p:nvSpPr>
        <p:spPr>
          <a:xfrm>
            <a:off x="9523961" y="4591058"/>
            <a:ext cx="1442184" cy="906917"/>
          </a:xfrm>
          <a:custGeom>
            <a:avLst/>
            <a:gdLst>
              <a:gd name="connsiteX0" fmla="*/ 0 w 723900"/>
              <a:gd name="connsiteY0" fmla="*/ 485775 h 485775"/>
              <a:gd name="connsiteX1" fmla="*/ 723900 w 723900"/>
              <a:gd name="connsiteY1" fmla="*/ 485775 h 485775"/>
              <a:gd name="connsiteX2" fmla="*/ 723900 w 723900"/>
              <a:gd name="connsiteY2" fmla="*/ 0 h 485775"/>
              <a:gd name="connsiteX3" fmla="*/ 0 w 723900"/>
              <a:gd name="connsiteY3" fmla="*/ 0 h 485775"/>
              <a:gd name="connsiteX4" fmla="*/ 19050 w 723900"/>
              <a:gd name="connsiteY4" fmla="*/ 466725 h 485775"/>
              <a:gd name="connsiteX5" fmla="*/ 19050 w 723900"/>
              <a:gd name="connsiteY5" fmla="*/ 333375 h 485775"/>
              <a:gd name="connsiteX6" fmla="*/ 238125 w 723900"/>
              <a:gd name="connsiteY6" fmla="*/ 333375 h 485775"/>
              <a:gd name="connsiteX7" fmla="*/ 238125 w 723900"/>
              <a:gd name="connsiteY7" fmla="*/ 466725 h 485775"/>
              <a:gd name="connsiteX8" fmla="*/ 466725 w 723900"/>
              <a:gd name="connsiteY8" fmla="*/ 180975 h 485775"/>
              <a:gd name="connsiteX9" fmla="*/ 466725 w 723900"/>
              <a:gd name="connsiteY9" fmla="*/ 314325 h 485775"/>
              <a:gd name="connsiteX10" fmla="*/ 257175 w 723900"/>
              <a:gd name="connsiteY10" fmla="*/ 314325 h 485775"/>
              <a:gd name="connsiteX11" fmla="*/ 257175 w 723900"/>
              <a:gd name="connsiteY11" fmla="*/ 180975 h 485775"/>
              <a:gd name="connsiteX12" fmla="*/ 257175 w 723900"/>
              <a:gd name="connsiteY12" fmla="*/ 161925 h 485775"/>
              <a:gd name="connsiteX13" fmla="*/ 257175 w 723900"/>
              <a:gd name="connsiteY13" fmla="*/ 19050 h 485775"/>
              <a:gd name="connsiteX14" fmla="*/ 466725 w 723900"/>
              <a:gd name="connsiteY14" fmla="*/ 19050 h 485775"/>
              <a:gd name="connsiteX15" fmla="*/ 466725 w 723900"/>
              <a:gd name="connsiteY15" fmla="*/ 161925 h 485775"/>
              <a:gd name="connsiteX16" fmla="*/ 485775 w 723900"/>
              <a:gd name="connsiteY16" fmla="*/ 180975 h 485775"/>
              <a:gd name="connsiteX17" fmla="*/ 704850 w 723900"/>
              <a:gd name="connsiteY17" fmla="*/ 180975 h 485775"/>
              <a:gd name="connsiteX18" fmla="*/ 704850 w 723900"/>
              <a:gd name="connsiteY18" fmla="*/ 314325 h 485775"/>
              <a:gd name="connsiteX19" fmla="*/ 485775 w 723900"/>
              <a:gd name="connsiteY19" fmla="*/ 314325 h 485775"/>
              <a:gd name="connsiteX20" fmla="*/ 238125 w 723900"/>
              <a:gd name="connsiteY20" fmla="*/ 314325 h 485775"/>
              <a:gd name="connsiteX21" fmla="*/ 19050 w 723900"/>
              <a:gd name="connsiteY21" fmla="*/ 314325 h 485775"/>
              <a:gd name="connsiteX22" fmla="*/ 19050 w 723900"/>
              <a:gd name="connsiteY22" fmla="*/ 180975 h 485775"/>
              <a:gd name="connsiteX23" fmla="*/ 238125 w 723900"/>
              <a:gd name="connsiteY23" fmla="*/ 180975 h 485775"/>
              <a:gd name="connsiteX24" fmla="*/ 257175 w 723900"/>
              <a:gd name="connsiteY24" fmla="*/ 466725 h 485775"/>
              <a:gd name="connsiteX25" fmla="*/ 257175 w 723900"/>
              <a:gd name="connsiteY25" fmla="*/ 333375 h 485775"/>
              <a:gd name="connsiteX26" fmla="*/ 466725 w 723900"/>
              <a:gd name="connsiteY26" fmla="*/ 333375 h 485775"/>
              <a:gd name="connsiteX27" fmla="*/ 466725 w 723900"/>
              <a:gd name="connsiteY27" fmla="*/ 466725 h 485775"/>
              <a:gd name="connsiteX28" fmla="*/ 485775 w 723900"/>
              <a:gd name="connsiteY28" fmla="*/ 466725 h 485775"/>
              <a:gd name="connsiteX29" fmla="*/ 485775 w 723900"/>
              <a:gd name="connsiteY29" fmla="*/ 333375 h 485775"/>
              <a:gd name="connsiteX30" fmla="*/ 704850 w 723900"/>
              <a:gd name="connsiteY30" fmla="*/ 333375 h 485775"/>
              <a:gd name="connsiteX31" fmla="*/ 704850 w 723900"/>
              <a:gd name="connsiteY31" fmla="*/ 466725 h 485775"/>
              <a:gd name="connsiteX32" fmla="*/ 704850 w 723900"/>
              <a:gd name="connsiteY32" fmla="*/ 161925 h 485775"/>
              <a:gd name="connsiteX33" fmla="*/ 485775 w 723900"/>
              <a:gd name="connsiteY33" fmla="*/ 161925 h 485775"/>
              <a:gd name="connsiteX34" fmla="*/ 485775 w 723900"/>
              <a:gd name="connsiteY34" fmla="*/ 19050 h 485775"/>
              <a:gd name="connsiteX35" fmla="*/ 704850 w 723900"/>
              <a:gd name="connsiteY35" fmla="*/ 19050 h 485775"/>
              <a:gd name="connsiteX36" fmla="*/ 238125 w 723900"/>
              <a:gd name="connsiteY36" fmla="*/ 19050 h 485775"/>
              <a:gd name="connsiteX37" fmla="*/ 238125 w 723900"/>
              <a:gd name="connsiteY37" fmla="*/ 161925 h 485775"/>
              <a:gd name="connsiteX38" fmla="*/ 19050 w 723900"/>
              <a:gd name="connsiteY38" fmla="*/ 161925 h 485775"/>
              <a:gd name="connsiteX39" fmla="*/ 19050 w 723900"/>
              <a:gd name="connsiteY39" fmla="*/ 1905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23900" h="485775">
                <a:moveTo>
                  <a:pt x="0" y="485775"/>
                </a:moveTo>
                <a:lnTo>
                  <a:pt x="723900" y="485775"/>
                </a:lnTo>
                <a:lnTo>
                  <a:pt x="723900" y="0"/>
                </a:lnTo>
                <a:lnTo>
                  <a:pt x="0" y="0"/>
                </a:lnTo>
                <a:close/>
                <a:moveTo>
                  <a:pt x="19050" y="466725"/>
                </a:moveTo>
                <a:lnTo>
                  <a:pt x="19050" y="333375"/>
                </a:lnTo>
                <a:lnTo>
                  <a:pt x="238125" y="333375"/>
                </a:lnTo>
                <a:lnTo>
                  <a:pt x="238125" y="466725"/>
                </a:lnTo>
                <a:close/>
                <a:moveTo>
                  <a:pt x="466725" y="180975"/>
                </a:moveTo>
                <a:lnTo>
                  <a:pt x="466725" y="314325"/>
                </a:lnTo>
                <a:lnTo>
                  <a:pt x="257175" y="314325"/>
                </a:lnTo>
                <a:lnTo>
                  <a:pt x="257175" y="180975"/>
                </a:lnTo>
                <a:close/>
                <a:moveTo>
                  <a:pt x="257175" y="161925"/>
                </a:moveTo>
                <a:lnTo>
                  <a:pt x="257175" y="19050"/>
                </a:lnTo>
                <a:lnTo>
                  <a:pt x="466725" y="19050"/>
                </a:lnTo>
                <a:lnTo>
                  <a:pt x="466725" y="161925"/>
                </a:lnTo>
                <a:close/>
                <a:moveTo>
                  <a:pt x="485775" y="180975"/>
                </a:moveTo>
                <a:lnTo>
                  <a:pt x="704850" y="180975"/>
                </a:lnTo>
                <a:lnTo>
                  <a:pt x="704850" y="314325"/>
                </a:lnTo>
                <a:lnTo>
                  <a:pt x="485775" y="314325"/>
                </a:lnTo>
                <a:close/>
                <a:moveTo>
                  <a:pt x="238125" y="314325"/>
                </a:moveTo>
                <a:lnTo>
                  <a:pt x="19050" y="314325"/>
                </a:lnTo>
                <a:lnTo>
                  <a:pt x="19050" y="180975"/>
                </a:lnTo>
                <a:lnTo>
                  <a:pt x="238125" y="180975"/>
                </a:lnTo>
                <a:close/>
                <a:moveTo>
                  <a:pt x="257175" y="466725"/>
                </a:moveTo>
                <a:lnTo>
                  <a:pt x="257175" y="333375"/>
                </a:lnTo>
                <a:lnTo>
                  <a:pt x="466725" y="333375"/>
                </a:lnTo>
                <a:lnTo>
                  <a:pt x="466725" y="466725"/>
                </a:lnTo>
                <a:close/>
                <a:moveTo>
                  <a:pt x="485775" y="466725"/>
                </a:moveTo>
                <a:lnTo>
                  <a:pt x="485775" y="333375"/>
                </a:lnTo>
                <a:lnTo>
                  <a:pt x="704850" y="333375"/>
                </a:lnTo>
                <a:lnTo>
                  <a:pt x="704850" y="466725"/>
                </a:lnTo>
                <a:close/>
                <a:moveTo>
                  <a:pt x="704850" y="161925"/>
                </a:moveTo>
                <a:lnTo>
                  <a:pt x="485775" y="161925"/>
                </a:lnTo>
                <a:lnTo>
                  <a:pt x="485775" y="19050"/>
                </a:lnTo>
                <a:lnTo>
                  <a:pt x="704850" y="19050"/>
                </a:lnTo>
                <a:close/>
                <a:moveTo>
                  <a:pt x="238125" y="19050"/>
                </a:moveTo>
                <a:lnTo>
                  <a:pt x="238125" y="161925"/>
                </a:lnTo>
                <a:lnTo>
                  <a:pt x="19050" y="161925"/>
                </a:lnTo>
                <a:lnTo>
                  <a:pt x="19050" y="1905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cs-CZ" dirty="0">
                <a:solidFill>
                  <a:schemeClr val="bg1"/>
                </a:solidFill>
                <a:highlight>
                  <a:srgbClr val="ECAC00"/>
                </a:highlight>
              </a:rPr>
              <a:t>ALL(cesko)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65128A-C98A-3B62-CB29-678DA8BEF0B9}"/>
              </a:ext>
            </a:extLst>
          </p:cNvPr>
          <p:cNvCxnSpPr>
            <a:cxnSpLocks/>
          </p:cNvCxnSpPr>
          <p:nvPr/>
        </p:nvCxnSpPr>
        <p:spPr>
          <a:xfrm>
            <a:off x="4359334" y="5276005"/>
            <a:ext cx="4325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E8C1D30-C171-66E5-12D5-CD0A9C0F621C}"/>
              </a:ext>
            </a:extLst>
          </p:cNvPr>
          <p:cNvSpPr txBox="1"/>
          <p:nvPr/>
        </p:nvSpPr>
        <p:spPr>
          <a:xfrm>
            <a:off x="4359334" y="4678489"/>
            <a:ext cx="48922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500" dirty="0">
                <a:solidFill>
                  <a:schemeClr val="accent1">
                    <a:lumMod val="75000"/>
                  </a:schemeClr>
                </a:solidFill>
              </a:rPr>
              <a:t>Funkce ALL() vytváří kopii tabulky data se všemi jejími</a:t>
            </a:r>
            <a:br>
              <a:rPr lang="cs-CZ" sz="15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cs-CZ" sz="1500" dirty="0">
                <a:solidFill>
                  <a:schemeClr val="accent1">
                    <a:lumMod val="75000"/>
                  </a:schemeClr>
                </a:solidFill>
              </a:rPr>
              <a:t>hodnotami. Původní tabulka data zůstává zachována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1AEDB8-F653-2368-1937-0032EC7382CB}"/>
              </a:ext>
            </a:extLst>
          </p:cNvPr>
          <p:cNvCxnSpPr>
            <a:cxnSpLocks/>
          </p:cNvCxnSpPr>
          <p:nvPr/>
        </p:nvCxnSpPr>
        <p:spPr>
          <a:xfrm>
            <a:off x="4027861" y="3528350"/>
            <a:ext cx="4325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D94D5EE-8904-85D7-823B-C7D5622162C1}"/>
              </a:ext>
            </a:extLst>
          </p:cNvPr>
          <p:cNvSpPr txBox="1"/>
          <p:nvPr/>
        </p:nvSpPr>
        <p:spPr>
          <a:xfrm>
            <a:off x="4712621" y="2875002"/>
            <a:ext cx="48113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500" dirty="0">
                <a:solidFill>
                  <a:schemeClr val="accent1">
                    <a:lumMod val="75000"/>
                  </a:schemeClr>
                </a:solidFill>
              </a:rPr>
              <a:t>Funkce ALL() vytváří kopii tabulky data se všemi jejími hodnotami. Původní tabulka data zůstává zachována</a:t>
            </a:r>
          </a:p>
        </p:txBody>
      </p:sp>
      <p:sp>
        <p:nvSpPr>
          <p:cNvPr id="31" name="Graphic 5" descr="Table outline">
            <a:extLst>
              <a:ext uri="{FF2B5EF4-FFF2-40B4-BE49-F238E27FC236}">
                <a16:creationId xmlns:a16="http://schemas.microsoft.com/office/drawing/2014/main" id="{A8625101-B487-FCAF-DD44-71A5418E3A4D}"/>
              </a:ext>
            </a:extLst>
          </p:cNvPr>
          <p:cNvSpPr/>
          <p:nvPr/>
        </p:nvSpPr>
        <p:spPr>
          <a:xfrm>
            <a:off x="9523961" y="2808159"/>
            <a:ext cx="1442184" cy="906917"/>
          </a:xfrm>
          <a:custGeom>
            <a:avLst/>
            <a:gdLst>
              <a:gd name="connsiteX0" fmla="*/ 0 w 723900"/>
              <a:gd name="connsiteY0" fmla="*/ 485775 h 485775"/>
              <a:gd name="connsiteX1" fmla="*/ 723900 w 723900"/>
              <a:gd name="connsiteY1" fmla="*/ 485775 h 485775"/>
              <a:gd name="connsiteX2" fmla="*/ 723900 w 723900"/>
              <a:gd name="connsiteY2" fmla="*/ 0 h 485775"/>
              <a:gd name="connsiteX3" fmla="*/ 0 w 723900"/>
              <a:gd name="connsiteY3" fmla="*/ 0 h 485775"/>
              <a:gd name="connsiteX4" fmla="*/ 19050 w 723900"/>
              <a:gd name="connsiteY4" fmla="*/ 466725 h 485775"/>
              <a:gd name="connsiteX5" fmla="*/ 19050 w 723900"/>
              <a:gd name="connsiteY5" fmla="*/ 333375 h 485775"/>
              <a:gd name="connsiteX6" fmla="*/ 238125 w 723900"/>
              <a:gd name="connsiteY6" fmla="*/ 333375 h 485775"/>
              <a:gd name="connsiteX7" fmla="*/ 238125 w 723900"/>
              <a:gd name="connsiteY7" fmla="*/ 466725 h 485775"/>
              <a:gd name="connsiteX8" fmla="*/ 466725 w 723900"/>
              <a:gd name="connsiteY8" fmla="*/ 180975 h 485775"/>
              <a:gd name="connsiteX9" fmla="*/ 466725 w 723900"/>
              <a:gd name="connsiteY9" fmla="*/ 314325 h 485775"/>
              <a:gd name="connsiteX10" fmla="*/ 257175 w 723900"/>
              <a:gd name="connsiteY10" fmla="*/ 314325 h 485775"/>
              <a:gd name="connsiteX11" fmla="*/ 257175 w 723900"/>
              <a:gd name="connsiteY11" fmla="*/ 180975 h 485775"/>
              <a:gd name="connsiteX12" fmla="*/ 257175 w 723900"/>
              <a:gd name="connsiteY12" fmla="*/ 161925 h 485775"/>
              <a:gd name="connsiteX13" fmla="*/ 257175 w 723900"/>
              <a:gd name="connsiteY13" fmla="*/ 19050 h 485775"/>
              <a:gd name="connsiteX14" fmla="*/ 466725 w 723900"/>
              <a:gd name="connsiteY14" fmla="*/ 19050 h 485775"/>
              <a:gd name="connsiteX15" fmla="*/ 466725 w 723900"/>
              <a:gd name="connsiteY15" fmla="*/ 161925 h 485775"/>
              <a:gd name="connsiteX16" fmla="*/ 485775 w 723900"/>
              <a:gd name="connsiteY16" fmla="*/ 180975 h 485775"/>
              <a:gd name="connsiteX17" fmla="*/ 704850 w 723900"/>
              <a:gd name="connsiteY17" fmla="*/ 180975 h 485775"/>
              <a:gd name="connsiteX18" fmla="*/ 704850 w 723900"/>
              <a:gd name="connsiteY18" fmla="*/ 314325 h 485775"/>
              <a:gd name="connsiteX19" fmla="*/ 485775 w 723900"/>
              <a:gd name="connsiteY19" fmla="*/ 314325 h 485775"/>
              <a:gd name="connsiteX20" fmla="*/ 238125 w 723900"/>
              <a:gd name="connsiteY20" fmla="*/ 314325 h 485775"/>
              <a:gd name="connsiteX21" fmla="*/ 19050 w 723900"/>
              <a:gd name="connsiteY21" fmla="*/ 314325 h 485775"/>
              <a:gd name="connsiteX22" fmla="*/ 19050 w 723900"/>
              <a:gd name="connsiteY22" fmla="*/ 180975 h 485775"/>
              <a:gd name="connsiteX23" fmla="*/ 238125 w 723900"/>
              <a:gd name="connsiteY23" fmla="*/ 180975 h 485775"/>
              <a:gd name="connsiteX24" fmla="*/ 257175 w 723900"/>
              <a:gd name="connsiteY24" fmla="*/ 466725 h 485775"/>
              <a:gd name="connsiteX25" fmla="*/ 257175 w 723900"/>
              <a:gd name="connsiteY25" fmla="*/ 333375 h 485775"/>
              <a:gd name="connsiteX26" fmla="*/ 466725 w 723900"/>
              <a:gd name="connsiteY26" fmla="*/ 333375 h 485775"/>
              <a:gd name="connsiteX27" fmla="*/ 466725 w 723900"/>
              <a:gd name="connsiteY27" fmla="*/ 466725 h 485775"/>
              <a:gd name="connsiteX28" fmla="*/ 485775 w 723900"/>
              <a:gd name="connsiteY28" fmla="*/ 466725 h 485775"/>
              <a:gd name="connsiteX29" fmla="*/ 485775 w 723900"/>
              <a:gd name="connsiteY29" fmla="*/ 333375 h 485775"/>
              <a:gd name="connsiteX30" fmla="*/ 704850 w 723900"/>
              <a:gd name="connsiteY30" fmla="*/ 333375 h 485775"/>
              <a:gd name="connsiteX31" fmla="*/ 704850 w 723900"/>
              <a:gd name="connsiteY31" fmla="*/ 466725 h 485775"/>
              <a:gd name="connsiteX32" fmla="*/ 704850 w 723900"/>
              <a:gd name="connsiteY32" fmla="*/ 161925 h 485775"/>
              <a:gd name="connsiteX33" fmla="*/ 485775 w 723900"/>
              <a:gd name="connsiteY33" fmla="*/ 161925 h 485775"/>
              <a:gd name="connsiteX34" fmla="*/ 485775 w 723900"/>
              <a:gd name="connsiteY34" fmla="*/ 19050 h 485775"/>
              <a:gd name="connsiteX35" fmla="*/ 704850 w 723900"/>
              <a:gd name="connsiteY35" fmla="*/ 19050 h 485775"/>
              <a:gd name="connsiteX36" fmla="*/ 238125 w 723900"/>
              <a:gd name="connsiteY36" fmla="*/ 19050 h 485775"/>
              <a:gd name="connsiteX37" fmla="*/ 238125 w 723900"/>
              <a:gd name="connsiteY37" fmla="*/ 161925 h 485775"/>
              <a:gd name="connsiteX38" fmla="*/ 19050 w 723900"/>
              <a:gd name="connsiteY38" fmla="*/ 161925 h 485775"/>
              <a:gd name="connsiteX39" fmla="*/ 19050 w 723900"/>
              <a:gd name="connsiteY39" fmla="*/ 1905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23900" h="485775">
                <a:moveTo>
                  <a:pt x="0" y="485775"/>
                </a:moveTo>
                <a:lnTo>
                  <a:pt x="723900" y="485775"/>
                </a:lnTo>
                <a:lnTo>
                  <a:pt x="723900" y="0"/>
                </a:lnTo>
                <a:lnTo>
                  <a:pt x="0" y="0"/>
                </a:lnTo>
                <a:close/>
                <a:moveTo>
                  <a:pt x="19050" y="466725"/>
                </a:moveTo>
                <a:lnTo>
                  <a:pt x="19050" y="333375"/>
                </a:lnTo>
                <a:lnTo>
                  <a:pt x="238125" y="333375"/>
                </a:lnTo>
                <a:lnTo>
                  <a:pt x="238125" y="466725"/>
                </a:lnTo>
                <a:close/>
                <a:moveTo>
                  <a:pt x="466725" y="180975"/>
                </a:moveTo>
                <a:lnTo>
                  <a:pt x="466725" y="314325"/>
                </a:lnTo>
                <a:lnTo>
                  <a:pt x="257175" y="314325"/>
                </a:lnTo>
                <a:lnTo>
                  <a:pt x="257175" y="180975"/>
                </a:lnTo>
                <a:close/>
                <a:moveTo>
                  <a:pt x="257175" y="161925"/>
                </a:moveTo>
                <a:lnTo>
                  <a:pt x="257175" y="19050"/>
                </a:lnTo>
                <a:lnTo>
                  <a:pt x="466725" y="19050"/>
                </a:lnTo>
                <a:lnTo>
                  <a:pt x="466725" y="161925"/>
                </a:lnTo>
                <a:close/>
                <a:moveTo>
                  <a:pt x="485775" y="180975"/>
                </a:moveTo>
                <a:lnTo>
                  <a:pt x="704850" y="180975"/>
                </a:lnTo>
                <a:lnTo>
                  <a:pt x="704850" y="314325"/>
                </a:lnTo>
                <a:lnTo>
                  <a:pt x="485775" y="314325"/>
                </a:lnTo>
                <a:close/>
                <a:moveTo>
                  <a:pt x="238125" y="314325"/>
                </a:moveTo>
                <a:lnTo>
                  <a:pt x="19050" y="314325"/>
                </a:lnTo>
                <a:lnTo>
                  <a:pt x="19050" y="180975"/>
                </a:lnTo>
                <a:lnTo>
                  <a:pt x="238125" y="180975"/>
                </a:lnTo>
                <a:close/>
                <a:moveTo>
                  <a:pt x="257175" y="466725"/>
                </a:moveTo>
                <a:lnTo>
                  <a:pt x="257175" y="333375"/>
                </a:lnTo>
                <a:lnTo>
                  <a:pt x="466725" y="333375"/>
                </a:lnTo>
                <a:lnTo>
                  <a:pt x="466725" y="466725"/>
                </a:lnTo>
                <a:close/>
                <a:moveTo>
                  <a:pt x="485775" y="466725"/>
                </a:moveTo>
                <a:lnTo>
                  <a:pt x="485775" y="333375"/>
                </a:lnTo>
                <a:lnTo>
                  <a:pt x="704850" y="333375"/>
                </a:lnTo>
                <a:lnTo>
                  <a:pt x="704850" y="466725"/>
                </a:lnTo>
                <a:close/>
                <a:moveTo>
                  <a:pt x="704850" y="161925"/>
                </a:moveTo>
                <a:lnTo>
                  <a:pt x="485775" y="161925"/>
                </a:lnTo>
                <a:lnTo>
                  <a:pt x="485775" y="19050"/>
                </a:lnTo>
                <a:lnTo>
                  <a:pt x="704850" y="19050"/>
                </a:lnTo>
                <a:close/>
                <a:moveTo>
                  <a:pt x="238125" y="19050"/>
                </a:moveTo>
                <a:lnTo>
                  <a:pt x="238125" y="161925"/>
                </a:lnTo>
                <a:lnTo>
                  <a:pt x="19050" y="161925"/>
                </a:lnTo>
                <a:lnTo>
                  <a:pt x="19050" y="1905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cs-CZ" dirty="0">
                <a:solidFill>
                  <a:schemeClr val="bg1"/>
                </a:solidFill>
                <a:highlight>
                  <a:srgbClr val="ECAC00"/>
                </a:highlight>
              </a:rPr>
              <a:t>ALL(cesko)</a:t>
            </a:r>
          </a:p>
        </p:txBody>
      </p:sp>
      <p:sp>
        <p:nvSpPr>
          <p:cNvPr id="33" name="Graphic 5" descr="Table outline">
            <a:extLst>
              <a:ext uri="{FF2B5EF4-FFF2-40B4-BE49-F238E27FC236}">
                <a16:creationId xmlns:a16="http://schemas.microsoft.com/office/drawing/2014/main" id="{DF1893C1-1BB9-8200-A916-5E79AEE14B95}"/>
              </a:ext>
            </a:extLst>
          </p:cNvPr>
          <p:cNvSpPr/>
          <p:nvPr/>
        </p:nvSpPr>
        <p:spPr>
          <a:xfrm>
            <a:off x="9728764" y="1675052"/>
            <a:ext cx="1032578" cy="646578"/>
          </a:xfrm>
          <a:custGeom>
            <a:avLst/>
            <a:gdLst>
              <a:gd name="connsiteX0" fmla="*/ 0 w 723900"/>
              <a:gd name="connsiteY0" fmla="*/ 485775 h 485775"/>
              <a:gd name="connsiteX1" fmla="*/ 723900 w 723900"/>
              <a:gd name="connsiteY1" fmla="*/ 485775 h 485775"/>
              <a:gd name="connsiteX2" fmla="*/ 723900 w 723900"/>
              <a:gd name="connsiteY2" fmla="*/ 0 h 485775"/>
              <a:gd name="connsiteX3" fmla="*/ 0 w 723900"/>
              <a:gd name="connsiteY3" fmla="*/ 0 h 485775"/>
              <a:gd name="connsiteX4" fmla="*/ 19050 w 723900"/>
              <a:gd name="connsiteY4" fmla="*/ 466725 h 485775"/>
              <a:gd name="connsiteX5" fmla="*/ 19050 w 723900"/>
              <a:gd name="connsiteY5" fmla="*/ 333375 h 485775"/>
              <a:gd name="connsiteX6" fmla="*/ 238125 w 723900"/>
              <a:gd name="connsiteY6" fmla="*/ 333375 h 485775"/>
              <a:gd name="connsiteX7" fmla="*/ 238125 w 723900"/>
              <a:gd name="connsiteY7" fmla="*/ 466725 h 485775"/>
              <a:gd name="connsiteX8" fmla="*/ 466725 w 723900"/>
              <a:gd name="connsiteY8" fmla="*/ 180975 h 485775"/>
              <a:gd name="connsiteX9" fmla="*/ 466725 w 723900"/>
              <a:gd name="connsiteY9" fmla="*/ 314325 h 485775"/>
              <a:gd name="connsiteX10" fmla="*/ 257175 w 723900"/>
              <a:gd name="connsiteY10" fmla="*/ 314325 h 485775"/>
              <a:gd name="connsiteX11" fmla="*/ 257175 w 723900"/>
              <a:gd name="connsiteY11" fmla="*/ 180975 h 485775"/>
              <a:gd name="connsiteX12" fmla="*/ 257175 w 723900"/>
              <a:gd name="connsiteY12" fmla="*/ 161925 h 485775"/>
              <a:gd name="connsiteX13" fmla="*/ 257175 w 723900"/>
              <a:gd name="connsiteY13" fmla="*/ 19050 h 485775"/>
              <a:gd name="connsiteX14" fmla="*/ 466725 w 723900"/>
              <a:gd name="connsiteY14" fmla="*/ 19050 h 485775"/>
              <a:gd name="connsiteX15" fmla="*/ 466725 w 723900"/>
              <a:gd name="connsiteY15" fmla="*/ 161925 h 485775"/>
              <a:gd name="connsiteX16" fmla="*/ 485775 w 723900"/>
              <a:gd name="connsiteY16" fmla="*/ 180975 h 485775"/>
              <a:gd name="connsiteX17" fmla="*/ 704850 w 723900"/>
              <a:gd name="connsiteY17" fmla="*/ 180975 h 485775"/>
              <a:gd name="connsiteX18" fmla="*/ 704850 w 723900"/>
              <a:gd name="connsiteY18" fmla="*/ 314325 h 485775"/>
              <a:gd name="connsiteX19" fmla="*/ 485775 w 723900"/>
              <a:gd name="connsiteY19" fmla="*/ 314325 h 485775"/>
              <a:gd name="connsiteX20" fmla="*/ 238125 w 723900"/>
              <a:gd name="connsiteY20" fmla="*/ 314325 h 485775"/>
              <a:gd name="connsiteX21" fmla="*/ 19050 w 723900"/>
              <a:gd name="connsiteY21" fmla="*/ 314325 h 485775"/>
              <a:gd name="connsiteX22" fmla="*/ 19050 w 723900"/>
              <a:gd name="connsiteY22" fmla="*/ 180975 h 485775"/>
              <a:gd name="connsiteX23" fmla="*/ 238125 w 723900"/>
              <a:gd name="connsiteY23" fmla="*/ 180975 h 485775"/>
              <a:gd name="connsiteX24" fmla="*/ 257175 w 723900"/>
              <a:gd name="connsiteY24" fmla="*/ 466725 h 485775"/>
              <a:gd name="connsiteX25" fmla="*/ 257175 w 723900"/>
              <a:gd name="connsiteY25" fmla="*/ 333375 h 485775"/>
              <a:gd name="connsiteX26" fmla="*/ 466725 w 723900"/>
              <a:gd name="connsiteY26" fmla="*/ 333375 h 485775"/>
              <a:gd name="connsiteX27" fmla="*/ 466725 w 723900"/>
              <a:gd name="connsiteY27" fmla="*/ 466725 h 485775"/>
              <a:gd name="connsiteX28" fmla="*/ 485775 w 723900"/>
              <a:gd name="connsiteY28" fmla="*/ 466725 h 485775"/>
              <a:gd name="connsiteX29" fmla="*/ 485775 w 723900"/>
              <a:gd name="connsiteY29" fmla="*/ 333375 h 485775"/>
              <a:gd name="connsiteX30" fmla="*/ 704850 w 723900"/>
              <a:gd name="connsiteY30" fmla="*/ 333375 h 485775"/>
              <a:gd name="connsiteX31" fmla="*/ 704850 w 723900"/>
              <a:gd name="connsiteY31" fmla="*/ 466725 h 485775"/>
              <a:gd name="connsiteX32" fmla="*/ 704850 w 723900"/>
              <a:gd name="connsiteY32" fmla="*/ 161925 h 485775"/>
              <a:gd name="connsiteX33" fmla="*/ 485775 w 723900"/>
              <a:gd name="connsiteY33" fmla="*/ 161925 h 485775"/>
              <a:gd name="connsiteX34" fmla="*/ 485775 w 723900"/>
              <a:gd name="connsiteY34" fmla="*/ 19050 h 485775"/>
              <a:gd name="connsiteX35" fmla="*/ 704850 w 723900"/>
              <a:gd name="connsiteY35" fmla="*/ 19050 h 485775"/>
              <a:gd name="connsiteX36" fmla="*/ 238125 w 723900"/>
              <a:gd name="connsiteY36" fmla="*/ 19050 h 485775"/>
              <a:gd name="connsiteX37" fmla="*/ 238125 w 723900"/>
              <a:gd name="connsiteY37" fmla="*/ 161925 h 485775"/>
              <a:gd name="connsiteX38" fmla="*/ 19050 w 723900"/>
              <a:gd name="connsiteY38" fmla="*/ 161925 h 485775"/>
              <a:gd name="connsiteX39" fmla="*/ 19050 w 723900"/>
              <a:gd name="connsiteY39" fmla="*/ 1905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23900" h="485775">
                <a:moveTo>
                  <a:pt x="0" y="485775"/>
                </a:moveTo>
                <a:lnTo>
                  <a:pt x="723900" y="485775"/>
                </a:lnTo>
                <a:lnTo>
                  <a:pt x="723900" y="0"/>
                </a:lnTo>
                <a:lnTo>
                  <a:pt x="0" y="0"/>
                </a:lnTo>
                <a:close/>
                <a:moveTo>
                  <a:pt x="19050" y="466725"/>
                </a:moveTo>
                <a:lnTo>
                  <a:pt x="19050" y="333375"/>
                </a:lnTo>
                <a:lnTo>
                  <a:pt x="238125" y="333375"/>
                </a:lnTo>
                <a:lnTo>
                  <a:pt x="238125" y="466725"/>
                </a:lnTo>
                <a:close/>
                <a:moveTo>
                  <a:pt x="466725" y="180975"/>
                </a:moveTo>
                <a:lnTo>
                  <a:pt x="466725" y="314325"/>
                </a:lnTo>
                <a:lnTo>
                  <a:pt x="257175" y="314325"/>
                </a:lnTo>
                <a:lnTo>
                  <a:pt x="257175" y="180975"/>
                </a:lnTo>
                <a:close/>
                <a:moveTo>
                  <a:pt x="257175" y="161925"/>
                </a:moveTo>
                <a:lnTo>
                  <a:pt x="257175" y="19050"/>
                </a:lnTo>
                <a:lnTo>
                  <a:pt x="466725" y="19050"/>
                </a:lnTo>
                <a:lnTo>
                  <a:pt x="466725" y="161925"/>
                </a:lnTo>
                <a:close/>
                <a:moveTo>
                  <a:pt x="485775" y="180975"/>
                </a:moveTo>
                <a:lnTo>
                  <a:pt x="704850" y="180975"/>
                </a:lnTo>
                <a:lnTo>
                  <a:pt x="704850" y="314325"/>
                </a:lnTo>
                <a:lnTo>
                  <a:pt x="485775" y="314325"/>
                </a:lnTo>
                <a:close/>
                <a:moveTo>
                  <a:pt x="238125" y="314325"/>
                </a:moveTo>
                <a:lnTo>
                  <a:pt x="19050" y="314325"/>
                </a:lnTo>
                <a:lnTo>
                  <a:pt x="19050" y="180975"/>
                </a:lnTo>
                <a:lnTo>
                  <a:pt x="238125" y="180975"/>
                </a:lnTo>
                <a:close/>
                <a:moveTo>
                  <a:pt x="257175" y="466725"/>
                </a:moveTo>
                <a:lnTo>
                  <a:pt x="257175" y="333375"/>
                </a:lnTo>
                <a:lnTo>
                  <a:pt x="466725" y="333375"/>
                </a:lnTo>
                <a:lnTo>
                  <a:pt x="466725" y="466725"/>
                </a:lnTo>
                <a:close/>
                <a:moveTo>
                  <a:pt x="485775" y="466725"/>
                </a:moveTo>
                <a:lnTo>
                  <a:pt x="485775" y="333375"/>
                </a:lnTo>
                <a:lnTo>
                  <a:pt x="704850" y="333375"/>
                </a:lnTo>
                <a:lnTo>
                  <a:pt x="704850" y="466725"/>
                </a:lnTo>
                <a:close/>
                <a:moveTo>
                  <a:pt x="704850" y="161925"/>
                </a:moveTo>
                <a:lnTo>
                  <a:pt x="485775" y="161925"/>
                </a:lnTo>
                <a:lnTo>
                  <a:pt x="485775" y="19050"/>
                </a:lnTo>
                <a:lnTo>
                  <a:pt x="704850" y="19050"/>
                </a:lnTo>
                <a:close/>
                <a:moveTo>
                  <a:pt x="238125" y="19050"/>
                </a:moveTo>
                <a:lnTo>
                  <a:pt x="238125" y="161925"/>
                </a:lnTo>
                <a:lnTo>
                  <a:pt x="19050" y="161925"/>
                </a:lnTo>
                <a:lnTo>
                  <a:pt x="19050" y="1905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cs-CZ" dirty="0">
                <a:solidFill>
                  <a:schemeClr val="bg1"/>
                </a:solidFill>
                <a:highlight>
                  <a:srgbClr val="ECAC00"/>
                </a:highlight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6203912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0821-5AF4-46FF-6433-40288D2D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Proměnné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A6121-D5E5-B8ED-DBFC-53DBAA4F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42</a:t>
            </a:fld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8C21B-53E7-035F-2B65-542E07EA22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00225"/>
            <a:ext cx="10515600" cy="435852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600" dirty="0">
                <a:solidFill>
                  <a:schemeClr val="bg1"/>
                </a:solidFill>
              </a:rPr>
              <a:t>Zlepšují výkon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600" dirty="0">
                <a:solidFill>
                  <a:schemeClr val="bg1"/>
                </a:solidFill>
              </a:rPr>
              <a:t>Zpřehledňují kód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600" dirty="0">
                <a:solidFill>
                  <a:schemeClr val="bg1"/>
                </a:solidFill>
              </a:rPr>
              <a:t>Zjednodušují ladění chyb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600" dirty="0">
                <a:solidFill>
                  <a:schemeClr val="bg1"/>
                </a:solidFill>
              </a:rPr>
              <a:t>Jsou definovány klíčovým slovem VAR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600" dirty="0">
                <a:solidFill>
                  <a:schemeClr val="bg1"/>
                </a:solidFill>
              </a:rPr>
              <a:t>Požadavky na název jsou:</a:t>
            </a:r>
          </a:p>
          <a:p>
            <a:pPr lvl="1">
              <a:lnSpc>
                <a:spcPct val="150000"/>
              </a:lnSpc>
            </a:pPr>
            <a:r>
              <a:rPr lang="cs-CZ" sz="1600" dirty="0">
                <a:solidFill>
                  <a:schemeClr val="bg1"/>
                </a:solidFill>
              </a:rPr>
              <a:t>podporovaná sada znaků: a–z, A–Z, 0–9</a:t>
            </a:r>
          </a:p>
          <a:p>
            <a:pPr lvl="1">
              <a:lnSpc>
                <a:spcPct val="150000"/>
              </a:lnSpc>
            </a:pPr>
            <a:r>
              <a:rPr lang="cs-CZ" sz="1600" dirty="0">
                <a:solidFill>
                  <a:schemeClr val="bg1"/>
                </a:solidFill>
              </a:rPr>
              <a:t>znaky 0–9 nejsou platné jako první znak</a:t>
            </a:r>
          </a:p>
          <a:p>
            <a:pPr lvl="1">
              <a:lnSpc>
                <a:spcPct val="150000"/>
              </a:lnSpc>
            </a:pPr>
            <a:r>
              <a:rPr lang="cs-CZ" sz="1600" dirty="0">
                <a:solidFill>
                  <a:schemeClr val="bg1"/>
                </a:solidFill>
              </a:rPr>
              <a:t>jako předpona názvu identifikátoru je povoleno __ (dvojité podtržítko)</a:t>
            </a:r>
          </a:p>
          <a:p>
            <a:pPr lvl="1">
              <a:lnSpc>
                <a:spcPct val="150000"/>
              </a:lnSpc>
            </a:pPr>
            <a:r>
              <a:rPr lang="cs-CZ" sz="1600" dirty="0">
                <a:solidFill>
                  <a:schemeClr val="bg1"/>
                </a:solidFill>
              </a:rPr>
              <a:t>nejsou podporované žádné jiné speciální znaky</a:t>
            </a:r>
          </a:p>
          <a:p>
            <a:pPr lvl="1">
              <a:lnSpc>
                <a:spcPct val="150000"/>
              </a:lnSpc>
            </a:pPr>
            <a:r>
              <a:rPr lang="cs-CZ" sz="1600" dirty="0">
                <a:solidFill>
                  <a:schemeClr val="bg1"/>
                </a:solidFill>
              </a:rPr>
              <a:t>nejsou povolená rezervovaná klíčová slova</a:t>
            </a:r>
          </a:p>
          <a:p>
            <a:pPr lvl="1">
              <a:lnSpc>
                <a:spcPct val="150000"/>
              </a:lnSpc>
            </a:pPr>
            <a:r>
              <a:rPr lang="cs-CZ" sz="1600" dirty="0">
                <a:solidFill>
                  <a:schemeClr val="bg1"/>
                </a:solidFill>
              </a:rPr>
              <a:t>nejsou povolené názvy existujících tabulek</a:t>
            </a:r>
          </a:p>
          <a:p>
            <a:pPr lvl="1">
              <a:lnSpc>
                <a:spcPct val="150000"/>
              </a:lnSpc>
            </a:pPr>
            <a:r>
              <a:rPr lang="cs-CZ" sz="1600" dirty="0">
                <a:solidFill>
                  <a:schemeClr val="bg1"/>
                </a:solidFill>
              </a:rPr>
              <a:t>nejsou povolené prázdné mezery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521D7-CBBD-7D4D-0768-20DAB086B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413237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0821-5AF4-46FF-6433-40288D2D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Proměnné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A6121-D5E5-B8ED-DBFC-53DBAA4F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43</a:t>
            </a:fld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8C21B-53E7-035F-2B65-542E07EA22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bg1"/>
                </a:solidFill>
              </a:rPr>
              <a:t>V rámci skriptu nelze měnit jejich hodnotu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bg1"/>
                </a:solidFill>
              </a:rPr>
              <a:t>V rámci jednoho skriptu můžeme mít více proměnných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bg1"/>
                </a:solidFill>
              </a:rPr>
              <a:t>Nemůže na ně být odkazováno z jiných kalkulovaných měr či sloupců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s-CZ" sz="2400" i="1" dirty="0">
                <a:solidFill>
                  <a:schemeClr val="bg1"/>
                </a:solidFill>
              </a:rPr>
              <a:t>    Pozn. Možné řešení je použití celé kalkulované míry jako proměnné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bg1"/>
                </a:solidFill>
              </a:rPr>
              <a:t>Pokud pracujeme s proměnnými, musíme použít klíčové slovo RETURN pro určení návratové hodnoty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521D7-CBBD-7D4D-0768-20DAB086B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784272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74CF6-3C9D-B85D-6BE5-EA84C373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Shrnutí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02E3E-D3D8-ECFF-0107-D880A6C0F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2ADE7-39AE-C643-009F-6C94DEBB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44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184F2-07F8-3519-C8B5-B32D40A72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991234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0821-5AF4-46FF-6433-40288D2D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Sumarizace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A6121-D5E5-B8ED-DBFC-53DBAA4F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45</a:t>
            </a:fld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8C21B-53E7-035F-2B65-542E07EA22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b="1" dirty="0">
                <a:solidFill>
                  <a:schemeClr val="bg1"/>
                </a:solidFill>
              </a:rPr>
              <a:t>V rámci Power Query jsme se naučili:</a:t>
            </a:r>
          </a:p>
          <a:p>
            <a:pPr lvl="1">
              <a:lnSpc>
                <a:spcPct val="150000"/>
              </a:lnSpc>
            </a:pPr>
            <a:r>
              <a:rPr lang="cs-CZ" sz="2000" dirty="0">
                <a:solidFill>
                  <a:schemeClr val="bg1"/>
                </a:solidFill>
              </a:rPr>
              <a:t> vyčistit si data z datových zdrojů</a:t>
            </a:r>
          </a:p>
          <a:p>
            <a:pPr lvl="1">
              <a:lnSpc>
                <a:spcPct val="150000"/>
              </a:lnSpc>
            </a:pPr>
            <a:r>
              <a:rPr lang="cs-CZ" sz="2000" dirty="0">
                <a:solidFill>
                  <a:schemeClr val="bg1"/>
                </a:solidFill>
              </a:rPr>
              <a:t>agregovat a transformovat data</a:t>
            </a:r>
          </a:p>
          <a:p>
            <a:pPr lvl="1">
              <a:lnSpc>
                <a:spcPct val="150000"/>
              </a:lnSpc>
            </a:pPr>
            <a:r>
              <a:rPr lang="cs-CZ" sz="2000" dirty="0">
                <a:solidFill>
                  <a:schemeClr val="bg1"/>
                </a:solidFill>
              </a:rPr>
              <a:t>spojit data z více datových zdrojů</a:t>
            </a:r>
          </a:p>
          <a:p>
            <a:pPr lvl="1">
              <a:lnSpc>
                <a:spcPct val="150000"/>
              </a:lnSpc>
            </a:pPr>
            <a:r>
              <a:rPr lang="cs-CZ" sz="2000" dirty="0">
                <a:solidFill>
                  <a:schemeClr val="bg1"/>
                </a:solidFill>
              </a:rPr>
              <a:t>určit, která data budou načtena do datového modelu</a:t>
            </a:r>
          </a:p>
          <a:p>
            <a:pPr lvl="1">
              <a:lnSpc>
                <a:spcPct val="150000"/>
              </a:lnSpc>
            </a:pPr>
            <a:r>
              <a:rPr lang="cs-CZ" sz="2000" dirty="0">
                <a:solidFill>
                  <a:schemeClr val="bg1"/>
                </a:solidFill>
              </a:rPr>
              <a:t>práci s použitým postupem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521D7-CBBD-7D4D-0768-20DAB086B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832324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0821-5AF4-46FF-6433-40288D2D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Sumarizace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A6121-D5E5-B8ED-DBFC-53DBAA4F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46</a:t>
            </a:fld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8C21B-53E7-035F-2B65-542E07EA22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b="1" dirty="0">
                <a:solidFill>
                  <a:schemeClr val="bg1"/>
                </a:solidFill>
              </a:rPr>
              <a:t>V rámci Power BI části „plátno“ jsme se naučili:</a:t>
            </a:r>
          </a:p>
          <a:p>
            <a:pPr lvl="1">
              <a:lnSpc>
                <a:spcPct val="150000"/>
              </a:lnSpc>
            </a:pPr>
            <a:r>
              <a:rPr lang="cs-CZ" sz="2000" dirty="0">
                <a:solidFill>
                  <a:schemeClr val="bg1"/>
                </a:solidFill>
              </a:rPr>
              <a:t>vytvářet základní dashboardy a řídit interakci mezi jednotlivými vizuály</a:t>
            </a:r>
          </a:p>
          <a:p>
            <a:pPr lvl="1">
              <a:lnSpc>
                <a:spcPct val="150000"/>
              </a:lnSpc>
            </a:pPr>
            <a:r>
              <a:rPr lang="cs-CZ" sz="2000" dirty="0">
                <a:solidFill>
                  <a:schemeClr val="bg1"/>
                </a:solidFill>
              </a:rPr>
              <a:t>formátovat vizuály</a:t>
            </a:r>
          </a:p>
          <a:p>
            <a:pPr lvl="1">
              <a:lnSpc>
                <a:spcPct val="150000"/>
              </a:lnSpc>
            </a:pPr>
            <a:r>
              <a:rPr lang="cs-CZ" sz="2000" dirty="0">
                <a:solidFill>
                  <a:schemeClr val="bg1"/>
                </a:solidFill>
              </a:rPr>
              <a:t>tvořit report z více typů stránek (podrobná analýza, popis)</a:t>
            </a:r>
          </a:p>
          <a:p>
            <a:pPr lvl="1">
              <a:lnSpc>
                <a:spcPct val="150000"/>
              </a:lnSpc>
            </a:pPr>
            <a:r>
              <a:rPr lang="cs-CZ" sz="2000" dirty="0">
                <a:solidFill>
                  <a:schemeClr val="bg1"/>
                </a:solidFill>
              </a:rPr>
              <a:t>práci se záložkami</a:t>
            </a:r>
          </a:p>
          <a:p>
            <a:pPr lvl="1">
              <a:lnSpc>
                <a:spcPct val="150000"/>
              </a:lnSpc>
            </a:pPr>
            <a:r>
              <a:rPr lang="cs-CZ" sz="2000" dirty="0">
                <a:solidFill>
                  <a:schemeClr val="bg1"/>
                </a:solidFill>
              </a:rPr>
              <a:t>základní práci s tlačítky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521D7-CBBD-7D4D-0768-20DAB086B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7067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0821-5AF4-46FF-6433-40288D2D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Sumarizace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A6121-D5E5-B8ED-DBFC-53DBAA4F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47</a:t>
            </a:fld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8C21B-53E7-035F-2B65-542E07EA22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00225"/>
            <a:ext cx="10515600" cy="438542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2400" b="1" dirty="0">
                <a:solidFill>
                  <a:schemeClr val="bg1"/>
                </a:solidFill>
              </a:rPr>
              <a:t>V rámci Power BI části „DAX“ jsme se naučili:</a:t>
            </a:r>
          </a:p>
          <a:p>
            <a:pPr lvl="1">
              <a:lnSpc>
                <a:spcPct val="150000"/>
              </a:lnSpc>
            </a:pPr>
            <a:r>
              <a:rPr lang="cs-CZ" sz="1800" dirty="0">
                <a:solidFill>
                  <a:schemeClr val="bg1"/>
                </a:solidFill>
              </a:rPr>
              <a:t>přidávat do datového modelu objekty typu tabulka, sloupec, míra</a:t>
            </a:r>
          </a:p>
          <a:p>
            <a:pPr lvl="1">
              <a:lnSpc>
                <a:spcPct val="150000"/>
              </a:lnSpc>
            </a:pPr>
            <a:r>
              <a:rPr lang="cs-CZ" sz="1800" dirty="0">
                <a:solidFill>
                  <a:schemeClr val="bg1"/>
                </a:solidFill>
              </a:rPr>
              <a:t>chápat kontext filtru, kontext řádku a kontext výpočtu</a:t>
            </a:r>
          </a:p>
          <a:p>
            <a:pPr lvl="1">
              <a:lnSpc>
                <a:spcPct val="150000"/>
              </a:lnSpc>
            </a:pPr>
            <a:r>
              <a:rPr lang="cs-CZ" sz="1800" dirty="0">
                <a:solidFill>
                  <a:schemeClr val="bg1"/>
                </a:solidFill>
              </a:rPr>
              <a:t>ovlivňování kontextu výpočtu za pomoci základních agregačních funkcí, tj. </a:t>
            </a:r>
            <a:r>
              <a:rPr lang="cs-CZ" sz="1800" dirty="0" err="1">
                <a:solidFill>
                  <a:schemeClr val="bg1"/>
                </a:solidFill>
              </a:rPr>
              <a:t>SUMX</a:t>
            </a:r>
            <a:r>
              <a:rPr lang="cs-CZ" sz="1800" dirty="0">
                <a:solidFill>
                  <a:schemeClr val="bg1"/>
                </a:solidFill>
              </a:rPr>
              <a:t>(), </a:t>
            </a:r>
            <a:r>
              <a:rPr lang="cs-CZ" sz="1800" dirty="0" err="1">
                <a:solidFill>
                  <a:schemeClr val="bg1"/>
                </a:solidFill>
              </a:rPr>
              <a:t>MAXX</a:t>
            </a:r>
            <a:r>
              <a:rPr lang="cs-CZ" sz="1800" dirty="0">
                <a:solidFill>
                  <a:schemeClr val="bg1"/>
                </a:solidFill>
              </a:rPr>
              <a:t>(), </a:t>
            </a:r>
            <a:r>
              <a:rPr lang="cs-CZ" sz="1800" dirty="0" err="1">
                <a:solidFill>
                  <a:schemeClr val="bg1"/>
                </a:solidFill>
              </a:rPr>
              <a:t>MINX</a:t>
            </a:r>
            <a:r>
              <a:rPr lang="cs-CZ" sz="1800" dirty="0">
                <a:solidFill>
                  <a:schemeClr val="bg1"/>
                </a:solidFill>
              </a:rPr>
              <a:t>(), AVERAGEX() při práci s jednou tabulkou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cs-CZ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2400" b="1" dirty="0">
                <a:solidFill>
                  <a:schemeClr val="bg1"/>
                </a:solidFill>
              </a:rPr>
              <a:t>V rámci Power BI části „model“ jsme se naučili:</a:t>
            </a:r>
          </a:p>
          <a:p>
            <a:pPr lvl="1">
              <a:lnSpc>
                <a:spcPct val="160000"/>
              </a:lnSpc>
            </a:pPr>
            <a:r>
              <a:rPr lang="cs-CZ" sz="1800" dirty="0">
                <a:solidFill>
                  <a:schemeClr val="bg1"/>
                </a:solidFill>
              </a:rPr>
              <a:t>propojovat tabulky relacemi</a:t>
            </a:r>
          </a:p>
          <a:p>
            <a:pPr lvl="1">
              <a:lnSpc>
                <a:spcPct val="160000"/>
              </a:lnSpc>
            </a:pPr>
            <a:r>
              <a:rPr lang="cs-CZ" sz="1800" dirty="0">
                <a:solidFill>
                  <a:schemeClr val="bg1"/>
                </a:solidFill>
              </a:rPr>
              <a:t>rozlišovat mezi funkčností jednotlivých typů relací</a:t>
            </a:r>
          </a:p>
          <a:p>
            <a:pPr>
              <a:buFont typeface="Arial" panose="020B0604020202020204" pitchFamily="34" charset="0"/>
              <a:buChar char="•"/>
            </a:pPr>
            <a:endParaRPr lang="cs-CZ" sz="16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cs-CZ" sz="1600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521D7-CBBD-7D4D-0768-20DAB086B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879329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0821-5AF4-46FF-6433-40288D2D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 co se můžete těšit na pokročilém kurzu?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A6121-D5E5-B8ED-DBFC-53DBAA4F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48</a:t>
            </a:fld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8C21B-53E7-035F-2B65-542E07EA22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2400" b="1" dirty="0">
                <a:solidFill>
                  <a:schemeClr val="bg1"/>
                </a:solidFill>
              </a:rPr>
              <a:t>Power Query</a:t>
            </a:r>
          </a:p>
          <a:p>
            <a:pPr marL="742950" lvl="2" indent="-28575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cs-CZ" sz="1800" dirty="0">
                <a:solidFill>
                  <a:schemeClr val="bg1"/>
                </a:solidFill>
              </a:rPr>
              <a:t>ošetřování chyb ve výpočtech</a:t>
            </a:r>
          </a:p>
          <a:p>
            <a:pPr marL="742950" lvl="2" indent="-28575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cs-CZ" sz="1800" dirty="0">
                <a:solidFill>
                  <a:schemeClr val="bg1"/>
                </a:solidFill>
              </a:rPr>
              <a:t>úprava dat pro rychlejší a snadnější výpočty</a:t>
            </a:r>
          </a:p>
          <a:p>
            <a:pPr marL="742950" lvl="2" indent="-28575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cs-CZ" sz="1800" dirty="0">
                <a:solidFill>
                  <a:schemeClr val="bg1"/>
                </a:solidFill>
              </a:rPr>
              <a:t>hromadné načítání dat z více souborů v jedné složce</a:t>
            </a:r>
          </a:p>
          <a:p>
            <a:pPr marL="742950" lvl="2" indent="-28575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cs-CZ" sz="1800" dirty="0">
                <a:solidFill>
                  <a:schemeClr val="bg1"/>
                </a:solidFill>
              </a:rPr>
              <a:t>optimalizaci použitého postupu</a:t>
            </a:r>
          </a:p>
          <a:p>
            <a:pPr>
              <a:buFont typeface="Arial" panose="020B0604020202020204" pitchFamily="34" charset="0"/>
              <a:buChar char="•"/>
            </a:pPr>
            <a:endParaRPr lang="cs-CZ" sz="24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cs-CZ" sz="2400" b="1" dirty="0">
                <a:solidFill>
                  <a:schemeClr val="bg1"/>
                </a:solidFill>
              </a:rPr>
              <a:t>Plátno</a:t>
            </a:r>
          </a:p>
          <a:p>
            <a:pPr lvl="1">
              <a:lnSpc>
                <a:spcPct val="150000"/>
              </a:lnSpc>
            </a:pPr>
            <a:r>
              <a:rPr lang="cs-CZ" sz="1800" dirty="0">
                <a:solidFill>
                  <a:schemeClr val="bg1"/>
                </a:solidFill>
              </a:rPr>
              <a:t>pokročilá práce s tlačítky</a:t>
            </a:r>
          </a:p>
          <a:p>
            <a:pPr lvl="1">
              <a:lnSpc>
                <a:spcPct val="150000"/>
              </a:lnSpc>
            </a:pPr>
            <a:r>
              <a:rPr lang="cs-CZ" sz="1800" dirty="0">
                <a:solidFill>
                  <a:schemeClr val="bg1"/>
                </a:solidFill>
              </a:rPr>
              <a:t>tvorba vlastních vizuálů</a:t>
            </a:r>
          </a:p>
          <a:p>
            <a:pPr>
              <a:buFont typeface="Arial" panose="020B0604020202020204" pitchFamily="34" charset="0"/>
              <a:buChar char="•"/>
            </a:pPr>
            <a:endParaRPr lang="cs-CZ" sz="16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cs-CZ" sz="1600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521D7-CBBD-7D4D-0768-20DAB086B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049895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0821-5AF4-46FF-6433-40288D2D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 co se můžete těšit na pokročilém kurzu?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A6121-D5E5-B8ED-DBFC-53DBAA4F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49</a:t>
            </a:fld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8C21B-53E7-035F-2B65-542E07EA22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2400" b="1" dirty="0">
                <a:solidFill>
                  <a:schemeClr val="bg1"/>
                </a:solidFill>
              </a:rPr>
              <a:t>DAX:</a:t>
            </a:r>
          </a:p>
          <a:p>
            <a:pPr lvl="1">
              <a:lnSpc>
                <a:spcPct val="150000"/>
              </a:lnSpc>
            </a:pPr>
            <a:r>
              <a:rPr lang="cs-CZ" sz="2000" dirty="0">
                <a:solidFill>
                  <a:schemeClr val="bg1"/>
                </a:solidFill>
              </a:rPr>
              <a:t>funkce CALCULATE() – nejdůležitější funkce v DAX</a:t>
            </a:r>
          </a:p>
          <a:p>
            <a:pPr lvl="1">
              <a:lnSpc>
                <a:spcPct val="150000"/>
              </a:lnSpc>
            </a:pPr>
            <a:r>
              <a:rPr lang="cs-CZ" sz="2000" dirty="0">
                <a:solidFill>
                  <a:schemeClr val="bg1"/>
                </a:solidFill>
              </a:rPr>
              <a:t>ovlivňování kontextu výpočtu napříč více tabulkami datového modelu</a:t>
            </a:r>
          </a:p>
          <a:p>
            <a:pPr lvl="1">
              <a:lnSpc>
                <a:spcPct val="150000"/>
              </a:lnSpc>
            </a:pPr>
            <a:r>
              <a:rPr lang="cs-CZ" sz="2000" dirty="0">
                <a:solidFill>
                  <a:schemeClr val="bg1"/>
                </a:solidFill>
              </a:rPr>
              <a:t>optimalizace zápisu jazyka DAX pro snadnější tvorbu a rychlejší výpočet</a:t>
            </a:r>
          </a:p>
          <a:p>
            <a:pPr lvl="1">
              <a:lnSpc>
                <a:spcPct val="150000"/>
              </a:lnSpc>
            </a:pPr>
            <a:r>
              <a:rPr lang="cs-CZ" sz="2000" dirty="0">
                <a:solidFill>
                  <a:schemeClr val="bg1"/>
                </a:solidFill>
              </a:rPr>
              <a:t>ovlivňování nastavení relací v rámci samotného výpočtu</a:t>
            </a:r>
          </a:p>
          <a:p>
            <a:pPr lvl="1">
              <a:lnSpc>
                <a:spcPct val="150000"/>
              </a:lnSpc>
            </a:pPr>
            <a:r>
              <a:rPr lang="cs-CZ" sz="2000" dirty="0">
                <a:solidFill>
                  <a:schemeClr val="bg1"/>
                </a:solidFill>
              </a:rPr>
              <a:t>ovlivňování výpočtu v závislosti na interakci uživatele</a:t>
            </a:r>
          </a:p>
          <a:p>
            <a:pPr lvl="1">
              <a:lnSpc>
                <a:spcPct val="150000"/>
              </a:lnSpc>
            </a:pPr>
            <a:r>
              <a:rPr lang="cs-CZ" sz="2000" dirty="0">
                <a:solidFill>
                  <a:schemeClr val="bg1"/>
                </a:solidFill>
              </a:rPr>
              <a:t>virtuální tabulky pro výpočty nad daty s různou granuralitou</a:t>
            </a:r>
          </a:p>
          <a:p>
            <a:pPr lvl="1">
              <a:lnSpc>
                <a:spcPct val="150000"/>
              </a:lnSpc>
            </a:pPr>
            <a:r>
              <a:rPr lang="cs-CZ" sz="2000" dirty="0">
                <a:solidFill>
                  <a:schemeClr val="bg1"/>
                </a:solidFill>
              </a:rPr>
              <a:t>segmentace dat</a:t>
            </a:r>
          </a:p>
          <a:p>
            <a:pPr marL="0" indent="0">
              <a:buNone/>
            </a:pPr>
            <a:endParaRPr lang="cs-CZ" sz="16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cs-CZ" sz="1600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521D7-CBBD-7D4D-0768-20DAB086B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dirty="0"/>
              <a:t>www.ictpro.cz</a:t>
            </a:r>
          </a:p>
        </p:txBody>
      </p:sp>
    </p:spTree>
    <p:extLst>
      <p:ext uri="{BB962C8B-B14F-4D97-AF65-F5344CB8AC3E}">
        <p14:creationId xmlns:p14="http://schemas.microsoft.com/office/powerpoint/2010/main" val="331924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0662-FC10-4B3E-A65A-34FA3439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operace na úrovni řádků a sloupců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CBF055-A5BE-4410-9123-7335CBD0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pPr/>
              <a:t>5</a:t>
            </a:fld>
            <a:endParaRPr lang="cs-CZ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E5018A-BCDB-53D6-29EB-2748D8AF36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00225"/>
            <a:ext cx="4388224" cy="4040188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800" dirty="0">
                <a:solidFill>
                  <a:schemeClr val="bg1"/>
                </a:solidFill>
              </a:rPr>
              <a:t>Příkazy v rámci uživatelského rozhraní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800" dirty="0">
                <a:solidFill>
                  <a:schemeClr val="bg1"/>
                </a:solidFill>
              </a:rPr>
              <a:t>Umělá inteligence </a:t>
            </a:r>
            <a:br>
              <a:rPr lang="cs-CZ" sz="1800" dirty="0">
                <a:solidFill>
                  <a:schemeClr val="bg1"/>
                </a:solidFill>
              </a:rPr>
            </a:br>
            <a:r>
              <a:rPr lang="cs-CZ" sz="1800" dirty="0">
                <a:solidFill>
                  <a:schemeClr val="bg1"/>
                </a:solidFill>
              </a:rPr>
              <a:t>(sloupce z příkladů)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800" dirty="0">
                <a:solidFill>
                  <a:schemeClr val="bg1"/>
                </a:solidFill>
              </a:rPr>
              <a:t>Jazyk 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cs-CZ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A5B99-B434-484E-A5F1-16E07413D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dirty="0"/>
              <a:t>www.ictpro.cz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DF2A340-12AE-8676-5CD6-8CF584CE6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817127"/>
              </p:ext>
            </p:extLst>
          </p:nvPr>
        </p:nvGraphicFramePr>
        <p:xfrm>
          <a:off x="5071988" y="3425527"/>
          <a:ext cx="1800000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3753164294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85758770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791746563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91901726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cs-CZ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8528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692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2711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4905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6751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37004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0827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448045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D7BE8F6-2003-3327-3B34-AB67403D4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088691"/>
              </p:ext>
            </p:extLst>
          </p:nvPr>
        </p:nvGraphicFramePr>
        <p:xfrm>
          <a:off x="7079128" y="3425527"/>
          <a:ext cx="1800000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3753164294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85758770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791746563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91901726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cs-CZ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8528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692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2711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4905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6751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37004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0827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44804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E34FC97-DF52-25F7-CE7A-D686CC4E1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757816"/>
              </p:ext>
            </p:extLst>
          </p:nvPr>
        </p:nvGraphicFramePr>
        <p:xfrm>
          <a:off x="9103800" y="3425527"/>
          <a:ext cx="2250000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144930548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887821034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26950699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92678886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44326048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cs-CZ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87224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7727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7751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06953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558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47904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91594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84714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7A86611-27D8-5FF5-0F04-618309DFFD9A}"/>
              </a:ext>
            </a:extLst>
          </p:cNvPr>
          <p:cNvSpPr txBox="1"/>
          <p:nvPr/>
        </p:nvSpPr>
        <p:spPr>
          <a:xfrm>
            <a:off x="5112873" y="2365076"/>
            <a:ext cx="180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Filtrování nadbytečných řádků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88F934-D961-2DBB-0665-C8963EBCFA9A}"/>
              </a:ext>
            </a:extLst>
          </p:cNvPr>
          <p:cNvSpPr txBox="1"/>
          <p:nvPr/>
        </p:nvSpPr>
        <p:spPr>
          <a:xfrm>
            <a:off x="7079128" y="2365076"/>
            <a:ext cx="180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Filtrování nadbytečných sloupců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22143E-22C1-9A04-7670-D8311A322135}"/>
              </a:ext>
            </a:extLst>
          </p:cNvPr>
          <p:cNvSpPr txBox="1"/>
          <p:nvPr/>
        </p:nvSpPr>
        <p:spPr>
          <a:xfrm>
            <a:off x="9281456" y="2365076"/>
            <a:ext cx="180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Dopočtení chybějících sloupců</a:t>
            </a:r>
          </a:p>
        </p:txBody>
      </p:sp>
    </p:spTree>
    <p:extLst>
      <p:ext uri="{BB962C8B-B14F-4D97-AF65-F5344CB8AC3E}">
        <p14:creationId xmlns:p14="http://schemas.microsoft.com/office/powerpoint/2010/main" val="945907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B62C-A342-717B-AA68-EBFED0BB4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777" y="2341563"/>
            <a:ext cx="9144000" cy="2387600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145090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0662-FC10-4B3E-A65A-34FA3439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Použitý postup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CBF055-A5BE-4410-9123-7335CBD0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pPr/>
              <a:t>6</a:t>
            </a:fld>
            <a:endParaRPr lang="cs-CZ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E5018A-BCDB-53D6-29EB-2748D8AF36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00225"/>
            <a:ext cx="10515600" cy="427400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Lze o něm přemýšlet jako o „záznamu“ našich kroků nad daty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V rámci použitého postupu lze:</a:t>
            </a:r>
          </a:p>
          <a:p>
            <a:pPr lvl="1">
              <a:lnSpc>
                <a:spcPct val="160000"/>
              </a:lnSpc>
            </a:pPr>
            <a:r>
              <a:rPr lang="cs-CZ" dirty="0">
                <a:solidFill>
                  <a:schemeClr val="bg1"/>
                </a:solidFill>
              </a:rPr>
              <a:t>měnit pořadí </a:t>
            </a:r>
          </a:p>
          <a:p>
            <a:pPr lvl="1">
              <a:lnSpc>
                <a:spcPct val="160000"/>
              </a:lnSpc>
            </a:pPr>
            <a:r>
              <a:rPr lang="cs-CZ" dirty="0">
                <a:solidFill>
                  <a:schemeClr val="bg1"/>
                </a:solidFill>
              </a:rPr>
              <a:t>přejmenovávat </a:t>
            </a:r>
          </a:p>
          <a:p>
            <a:pPr lvl="1">
              <a:lnSpc>
                <a:spcPct val="160000"/>
              </a:lnSpc>
            </a:pPr>
            <a:r>
              <a:rPr lang="cs-CZ" dirty="0">
                <a:solidFill>
                  <a:schemeClr val="bg1"/>
                </a:solidFill>
              </a:rPr>
              <a:t>odstranit jednotlivé kroky</a:t>
            </a:r>
          </a:p>
          <a:p>
            <a:pPr lvl="1">
              <a:lnSpc>
                <a:spcPct val="160000"/>
              </a:lnSpc>
            </a:pPr>
            <a:r>
              <a:rPr lang="cs-CZ" dirty="0">
                <a:solidFill>
                  <a:schemeClr val="bg1"/>
                </a:solidFill>
              </a:rPr>
              <a:t>vkládat nový krok mezi již vytvořené kroky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Pokud je k danému kroku přidán komentář na úrovni zdrojového kódu, tento komentář se objeví v popisu kroku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A5B99-B434-484E-A5F1-16E07413D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dirty="0"/>
              <a:t>www.ictpro.cz</a:t>
            </a:r>
          </a:p>
        </p:txBody>
      </p:sp>
    </p:spTree>
    <p:extLst>
      <p:ext uri="{BB962C8B-B14F-4D97-AF65-F5344CB8AC3E}">
        <p14:creationId xmlns:p14="http://schemas.microsoft.com/office/powerpoint/2010/main" val="275680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0662-FC10-4B3E-A65A-34FA3439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Anatomie použitého postupu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CBF055-A5BE-4410-9123-7335CBD0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pPr/>
              <a:t>7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A5B99-B434-484E-A5F1-16E07413D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dirty="0"/>
              <a:t>www.ictpro.cz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16A8B4-0B1E-316D-B275-0FC700CF39F1}"/>
              </a:ext>
            </a:extLst>
          </p:cNvPr>
          <p:cNvGrpSpPr/>
          <p:nvPr/>
        </p:nvGrpSpPr>
        <p:grpSpPr>
          <a:xfrm>
            <a:off x="472440" y="2076869"/>
            <a:ext cx="11247120" cy="3287444"/>
            <a:chOff x="1170679" y="2395116"/>
            <a:chExt cx="11247120" cy="328744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0449FDB-71D7-A610-1DDF-E332C112B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128" y="3082348"/>
              <a:ext cx="11180671" cy="1622524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91D2AA5-4C01-44DA-40D0-98AB7388F5E2}"/>
                </a:ext>
              </a:extLst>
            </p:cNvPr>
            <p:cNvCxnSpPr>
              <a:cxnSpLocks/>
            </p:cNvCxnSpPr>
            <p:nvPr/>
          </p:nvCxnSpPr>
          <p:spPr>
            <a:xfrm>
              <a:off x="1363980" y="2743200"/>
              <a:ext cx="0" cy="3391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1C6AEE-E637-85BD-F8CF-E0E46FF0E970}"/>
                </a:ext>
              </a:extLst>
            </p:cNvPr>
            <p:cNvSpPr txBox="1"/>
            <p:nvPr/>
          </p:nvSpPr>
          <p:spPr>
            <a:xfrm>
              <a:off x="1237129" y="2395116"/>
              <a:ext cx="40081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dirty="0">
                  <a:solidFill>
                    <a:schemeClr val="accent1">
                      <a:lumMod val="75000"/>
                    </a:schemeClr>
                  </a:solidFill>
                </a:rPr>
                <a:t>Klíčové slovo uvozující začátek postupu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CD569E6-7AF9-934B-F1F6-4196C14A5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3980" y="4606431"/>
              <a:ext cx="0" cy="341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269DAB-2A12-675D-007F-591CFEA114A2}"/>
                </a:ext>
              </a:extLst>
            </p:cNvPr>
            <p:cNvSpPr txBox="1"/>
            <p:nvPr/>
          </p:nvSpPr>
          <p:spPr>
            <a:xfrm>
              <a:off x="1170679" y="5097785"/>
              <a:ext cx="40081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dirty="0">
                  <a:solidFill>
                    <a:schemeClr val="accent1">
                      <a:lumMod val="75000"/>
                    </a:schemeClr>
                  </a:solidFill>
                </a:rPr>
                <a:t>Klíčové slovo uvozující konec postupu, za slovem „in“ následuje návratová hodnota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107F67-40C7-82DB-2985-0963208B01AD}"/>
                </a:ext>
              </a:extLst>
            </p:cNvPr>
            <p:cNvSpPr/>
            <p:nvPr/>
          </p:nvSpPr>
          <p:spPr>
            <a:xfrm>
              <a:off x="4425103" y="3397153"/>
              <a:ext cx="847992" cy="144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5AC9D63-CE77-D6F4-61C4-A950D82A310F}"/>
                </a:ext>
              </a:extLst>
            </p:cNvPr>
            <p:cNvSpPr/>
            <p:nvPr/>
          </p:nvSpPr>
          <p:spPr>
            <a:xfrm>
              <a:off x="1558742" y="3233762"/>
              <a:ext cx="847992" cy="144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84BD3A3-C678-B486-0241-A6128062C0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3157" y="3282332"/>
              <a:ext cx="1923654" cy="15831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28498B0-B5B6-5ED8-ACD7-23077A6D2BC2}"/>
                </a:ext>
              </a:extLst>
            </p:cNvPr>
            <p:cNvSpPr txBox="1"/>
            <p:nvPr/>
          </p:nvSpPr>
          <p:spPr>
            <a:xfrm>
              <a:off x="1857108" y="2794987"/>
              <a:ext cx="101034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>
                  <a:solidFill>
                    <a:schemeClr val="accent1">
                      <a:lumMod val="75000"/>
                    </a:schemeClr>
                  </a:solidFill>
                </a:rPr>
                <a:t>Jednotlivé kroky zpravidla navazují na sebe, přičemž prvním argumentem metody nového kroku je název předchozího kroku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B90E2EC-8B7C-BA02-2C28-F4DCC53288AE}"/>
                </a:ext>
              </a:extLst>
            </p:cNvPr>
            <p:cNvCxnSpPr>
              <a:cxnSpLocks/>
            </p:cNvCxnSpPr>
            <p:nvPr/>
          </p:nvCxnSpPr>
          <p:spPr>
            <a:xfrm>
              <a:off x="3048478" y="3048903"/>
              <a:ext cx="0" cy="161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E39F418-81A6-E296-372A-F11D18BB8A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00305" y="3904956"/>
              <a:ext cx="3987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24AAD8B-70C3-6051-2CE5-B669BE89D4B9}"/>
                </a:ext>
              </a:extLst>
            </p:cNvPr>
            <p:cNvSpPr txBox="1"/>
            <p:nvPr/>
          </p:nvSpPr>
          <p:spPr>
            <a:xfrm>
              <a:off x="10786198" y="3295195"/>
              <a:ext cx="13768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dirty="0">
                  <a:solidFill>
                    <a:schemeClr val="accent1">
                      <a:lumMod val="75000"/>
                    </a:schemeClr>
                  </a:solidFill>
                </a:rPr>
                <a:t>Výpočet </a:t>
              </a:r>
              <a:br>
                <a:rPr lang="cs-CZ" sz="1600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cs-CZ" sz="1600" dirty="0">
                  <a:solidFill>
                    <a:schemeClr val="accent1">
                      <a:lumMod val="75000"/>
                    </a:schemeClr>
                  </a:solidFill>
                </a:rPr>
                <a:t>neovlivňující </a:t>
              </a:r>
              <a:br>
                <a:rPr lang="cs-CZ" sz="1600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cs-CZ" sz="1600" dirty="0">
                  <a:solidFill>
                    <a:schemeClr val="accent1">
                      <a:lumMod val="75000"/>
                    </a:schemeClr>
                  </a:solidFill>
                </a:rPr>
                <a:t>komentář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3519334-89BC-D8CA-7113-E7CB97F1FA80}"/>
                </a:ext>
              </a:extLst>
            </p:cNvPr>
            <p:cNvSpPr/>
            <p:nvPr/>
          </p:nvSpPr>
          <p:spPr>
            <a:xfrm>
              <a:off x="8019930" y="3898713"/>
              <a:ext cx="169812" cy="15319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A54435-4F46-4803-BC54-B986D9C3D63D}"/>
                </a:ext>
              </a:extLst>
            </p:cNvPr>
            <p:cNvSpPr/>
            <p:nvPr/>
          </p:nvSpPr>
          <p:spPr>
            <a:xfrm>
              <a:off x="9971778" y="4065335"/>
              <a:ext cx="169812" cy="15319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F5EEE1D-5980-405B-4AAC-C644E00CC2A4}"/>
                </a:ext>
              </a:extLst>
            </p:cNvPr>
            <p:cNvSpPr/>
            <p:nvPr/>
          </p:nvSpPr>
          <p:spPr>
            <a:xfrm>
              <a:off x="10300305" y="3255948"/>
              <a:ext cx="169812" cy="15319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81CD50A-2C9A-507C-629C-3654005DE758}"/>
                </a:ext>
              </a:extLst>
            </p:cNvPr>
            <p:cNvSpPr/>
            <p:nvPr/>
          </p:nvSpPr>
          <p:spPr>
            <a:xfrm>
              <a:off x="6966058" y="3422306"/>
              <a:ext cx="169812" cy="15319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6" name="&quot;Not Allowed&quot; Symbol 25">
              <a:extLst>
                <a:ext uri="{FF2B5EF4-FFF2-40B4-BE49-F238E27FC236}">
                  <a16:creationId xmlns:a16="http://schemas.microsoft.com/office/drawing/2014/main" id="{DE6D444B-504D-48FB-D4C8-27355A1B117C}"/>
                </a:ext>
              </a:extLst>
            </p:cNvPr>
            <p:cNvSpPr/>
            <p:nvPr/>
          </p:nvSpPr>
          <p:spPr>
            <a:xfrm>
              <a:off x="11869158" y="4159637"/>
              <a:ext cx="182880" cy="190500"/>
            </a:xfrm>
            <a:prstGeom prst="noSmoking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4789B86-3DF6-12B6-A9E1-940C377FA1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9305" y="4350137"/>
              <a:ext cx="5642353" cy="2562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8EBDA36-6FEF-E1BF-2A2F-562BCB4C5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9305" y="3633334"/>
              <a:ext cx="916753" cy="9730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2814EFB-2342-8F1B-6A0F-B4CFF8BC1F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9304" y="3422306"/>
              <a:ext cx="4092286" cy="11695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B1A421-2E34-2C31-A54D-24C88AF7DB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9303" y="4051909"/>
              <a:ext cx="1862949" cy="5399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88B3F2D-1306-620E-ABCA-95D5CE0331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9302" y="4176815"/>
              <a:ext cx="3939542" cy="4150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619B82-24EB-C019-9161-FCA05E13326A}"/>
                </a:ext>
              </a:extLst>
            </p:cNvPr>
            <p:cNvSpPr txBox="1"/>
            <p:nvPr/>
          </p:nvSpPr>
          <p:spPr>
            <a:xfrm>
              <a:off x="5955693" y="4743842"/>
              <a:ext cx="4008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200" dirty="0">
                  <a:solidFill>
                    <a:schemeClr val="accent1">
                      <a:lumMod val="75000"/>
                    </a:schemeClr>
                  </a:solidFill>
                </a:rPr>
                <a:t>Jednotlivé kroky použitého postupu jsou odděleny čárkou </a:t>
              </a:r>
              <a:r>
                <a:rPr lang="cs-CZ" sz="1200" b="1" dirty="0">
                  <a:solidFill>
                    <a:schemeClr val="accent1">
                      <a:lumMod val="75000"/>
                    </a:schemeClr>
                  </a:solidFill>
                </a:rPr>
                <a:t>s výjimkou kroku předcházejícímu klíčovému slovu 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9465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0662-FC10-4B3E-A65A-34FA3439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Odebrání řádků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CBF055-A5BE-4410-9123-7335CBD0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pPr/>
              <a:t>8</a:t>
            </a:fld>
            <a:endParaRPr lang="cs-CZ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E5018A-BCDB-53D6-29EB-2748D8AF36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00224"/>
            <a:ext cx="10515600" cy="4394387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800" dirty="0">
                <a:solidFill>
                  <a:schemeClr val="bg1"/>
                </a:solidFill>
              </a:rPr>
              <a:t>V záhlaví sloupce jednoho či více sloupců tabulky (podobně jako v MS Excel)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800" dirty="0">
                <a:solidFill>
                  <a:schemeClr val="bg1"/>
                </a:solidFill>
              </a:rPr>
              <a:t>V hlavní navigaci v kartě Domů / Home části Odebrat řádky / Remove rows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800" dirty="0">
                <a:solidFill>
                  <a:schemeClr val="bg1"/>
                </a:solidFill>
              </a:rPr>
              <a:t>Možnosti odebrání řádků: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800" dirty="0">
                <a:solidFill>
                  <a:schemeClr val="bg1"/>
                </a:solidFill>
              </a:rPr>
              <a:t>na základě toho, jestli hodnota splňuje podmínku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800" dirty="0">
                <a:solidFill>
                  <a:schemeClr val="bg1"/>
                </a:solidFill>
              </a:rPr>
              <a:t>odebrání horních x či spodních x řádků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800" dirty="0">
                <a:solidFill>
                  <a:schemeClr val="bg1"/>
                </a:solidFill>
              </a:rPr>
              <a:t>odebrání střídavých řádků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800" dirty="0">
                <a:solidFill>
                  <a:schemeClr val="bg1"/>
                </a:solidFill>
              </a:rPr>
              <a:t>odebrání duplicit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800" dirty="0">
                <a:solidFill>
                  <a:schemeClr val="bg1"/>
                </a:solidFill>
              </a:rPr>
              <a:t>odebrání prázdných řádků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800" dirty="0">
                <a:solidFill>
                  <a:schemeClr val="bg1"/>
                </a:solidFill>
              </a:rPr>
              <a:t>odebrání chyb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A5B99-B434-484E-A5F1-16E07413D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dirty="0"/>
              <a:t>www.ictpro.cz</a:t>
            </a:r>
          </a:p>
        </p:txBody>
      </p:sp>
    </p:spTree>
    <p:extLst>
      <p:ext uri="{BB962C8B-B14F-4D97-AF65-F5344CB8AC3E}">
        <p14:creationId xmlns:p14="http://schemas.microsoft.com/office/powerpoint/2010/main" val="3573042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0662-FC10-4B3E-A65A-34FA3439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Odebrání sloupců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CBF055-A5BE-4410-9123-7335CBD0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pPr/>
              <a:t>9</a:t>
            </a:fld>
            <a:endParaRPr lang="cs-CZ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E5018A-BCDB-53D6-29EB-2748D8AF36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00225"/>
            <a:ext cx="4782671" cy="4040188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800" dirty="0">
                <a:solidFill>
                  <a:schemeClr val="bg1"/>
                </a:solidFill>
              </a:rPr>
              <a:t>Po označení kurzorem a vyvolání kontextové nabídky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800" dirty="0">
                <a:solidFill>
                  <a:schemeClr val="bg1"/>
                </a:solidFill>
              </a:rPr>
              <a:t>V části hlavní navigace Domů / Home Odebrat sloupce / Remove columns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cs-CZ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A5B99-B434-484E-A5F1-16E07413D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dirty="0"/>
              <a:t>www.ictpro.cz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8AFD887-8A4E-6841-A22B-CAD43DEF6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48704"/>
              </p:ext>
            </p:extLst>
          </p:nvPr>
        </p:nvGraphicFramePr>
        <p:xfrm>
          <a:off x="7710600" y="1414522"/>
          <a:ext cx="1800000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3753164294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85758770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791746563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91901726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cs-CZ" sz="9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9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9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9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8528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692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2711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4905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6751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37004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0827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448045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083938E-D44C-3057-2171-1052AA705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440430"/>
              </p:ext>
            </p:extLst>
          </p:nvPr>
        </p:nvGraphicFramePr>
        <p:xfrm>
          <a:off x="6810600" y="3808099"/>
          <a:ext cx="900000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185758770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79174656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cs-CZ" sz="9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9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8528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692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2711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4905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6751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37004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0827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448045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87929D7A-67E4-1080-0202-D47BB16DC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214112"/>
              </p:ext>
            </p:extLst>
          </p:nvPr>
        </p:nvGraphicFramePr>
        <p:xfrm>
          <a:off x="9680929" y="3808099"/>
          <a:ext cx="900000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3753164294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91901726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cs-CZ" sz="9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9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8528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692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2711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4905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6751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37004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0827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44804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94DA9D-DB48-2854-F014-B64C3320BE03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flipH="1">
            <a:off x="7260600" y="2328922"/>
            <a:ext cx="450000" cy="147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8806CF-1D05-EAA3-3BF5-D92D2E0A50B4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>
            <a:off x="9510600" y="2328922"/>
            <a:ext cx="620329" cy="147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C4EEC3D-0A19-BCEA-7F08-D43A22DCA4DC}"/>
              </a:ext>
            </a:extLst>
          </p:cNvPr>
          <p:cNvSpPr txBox="1"/>
          <p:nvPr/>
        </p:nvSpPr>
        <p:spPr>
          <a:xfrm>
            <a:off x="5736291" y="2781657"/>
            <a:ext cx="1916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dirty="0">
                <a:solidFill>
                  <a:schemeClr val="bg1"/>
                </a:solidFill>
              </a:rPr>
              <a:t>Odebrání ostatních sloupců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678C93-2EEB-03AD-6553-EC42E1FF1832}"/>
              </a:ext>
            </a:extLst>
          </p:cNvPr>
          <p:cNvSpPr txBox="1"/>
          <p:nvPr/>
        </p:nvSpPr>
        <p:spPr>
          <a:xfrm>
            <a:off x="9820764" y="2831311"/>
            <a:ext cx="1916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dirty="0">
                <a:solidFill>
                  <a:schemeClr val="bg1"/>
                </a:solidFill>
              </a:rPr>
              <a:t>Odebrání sloupců</a:t>
            </a:r>
          </a:p>
        </p:txBody>
      </p:sp>
    </p:spTree>
    <p:extLst>
      <p:ext uri="{BB962C8B-B14F-4D97-AF65-F5344CB8AC3E}">
        <p14:creationId xmlns:p14="http://schemas.microsoft.com/office/powerpoint/2010/main" val="1805426700"/>
      </p:ext>
    </p:extLst>
  </p:cSld>
  <p:clrMapOvr>
    <a:masterClrMapping/>
  </p:clrMapOvr>
</p:sld>
</file>

<file path=ppt/theme/theme1.xml><?xml version="1.0" encoding="utf-8"?>
<a:theme xmlns:a="http://schemas.openxmlformats.org/drawingml/2006/main" name="ICTPro_motiv">
  <a:themeElements>
    <a:clrScheme name="ICT Pr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CAC00"/>
      </a:accent1>
      <a:accent2>
        <a:srgbClr val="ACABAB"/>
      </a:accent2>
      <a:accent3>
        <a:srgbClr val="381A0C"/>
      </a:accent3>
      <a:accent4>
        <a:srgbClr val="345CA4"/>
      </a:accent4>
      <a:accent5>
        <a:srgbClr val="6BB34C"/>
      </a:accent5>
      <a:accent6>
        <a:srgbClr val="FFFFFF"/>
      </a:accent6>
      <a:hlink>
        <a:srgbClr val="ECAC00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_ICTPro_16x9.potx" id="{C788F481-440E-40F0-837E-6037D02887F0}" vid="{EFDA7702-8CB9-4A34-8BF6-96BC52A4B6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8810D8C24914442A7D0C3247B66797D" ma:contentTypeVersion="14" ma:contentTypeDescription="Vytvoří nový dokument" ma:contentTypeScope="" ma:versionID="f28f764744a7091f964f30f2fcd9069a">
  <xsd:schema xmlns:xsd="http://www.w3.org/2001/XMLSchema" xmlns:xs="http://www.w3.org/2001/XMLSchema" xmlns:p="http://schemas.microsoft.com/office/2006/metadata/properties" xmlns:ns3="12f37db9-297f-41b2-acf8-2f2b45a5fdde" xmlns:ns4="aa812ec4-c030-4fbe-b9e3-30e7dc1e6e7a" targetNamespace="http://schemas.microsoft.com/office/2006/metadata/properties" ma:root="true" ma:fieldsID="eac2558e49013862501672f74a7b749a" ns3:_="" ns4:_="">
    <xsd:import namespace="12f37db9-297f-41b2-acf8-2f2b45a5fdde"/>
    <xsd:import namespace="aa812ec4-c030-4fbe-b9e3-30e7dc1e6e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f37db9-297f-41b2-acf8-2f2b45a5fd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812ec4-c030-4fbe-b9e3-30e7dc1e6e7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01DAC3-A30D-4F9E-9D9C-0A9ED19A34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1EF517-19AD-43E6-9995-91F26B2D2E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f37db9-297f-41b2-acf8-2f2b45a5fdde"/>
    <ds:schemaRef ds:uri="aa812ec4-c030-4fbe-b9e3-30e7dc1e6e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1E31C1-97AB-4C3A-8756-EAE5F95531FC}">
  <ds:schemaRefs>
    <ds:schemaRef ds:uri="aa812ec4-c030-4fbe-b9e3-30e7dc1e6e7a"/>
    <ds:schemaRef ds:uri="http://schemas.microsoft.com/office/2006/metadata/properties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infopath/2007/PartnerControls"/>
    <ds:schemaRef ds:uri="12f37db9-297f-41b2-acf8-2f2b45a5fdd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Prezentace_ICTPro_16x9 (1)</Template>
  <TotalTime>12129</TotalTime>
  <Words>2387</Words>
  <Application>Microsoft Office PowerPoint</Application>
  <PresentationFormat>Widescreen</PresentationFormat>
  <Paragraphs>476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Wingdings</vt:lpstr>
      <vt:lpstr>ICTPro_motiv</vt:lpstr>
      <vt:lpstr>Efektivní analýza dat a reporting</vt:lpstr>
      <vt:lpstr>PowerPoint Presentation</vt:lpstr>
      <vt:lpstr>Power Query</vt:lpstr>
      <vt:lpstr>Power Query</vt:lpstr>
      <vt:lpstr>Základní operace na úrovni řádků a sloupců</vt:lpstr>
      <vt:lpstr>Použitý postup</vt:lpstr>
      <vt:lpstr>Anatomie použitého postupu</vt:lpstr>
      <vt:lpstr>Odebrání řádků</vt:lpstr>
      <vt:lpstr>Odebrání sloupců</vt:lpstr>
      <vt:lpstr>Agregace a transformace dat</vt:lpstr>
      <vt:lpstr>Spojení dat z více zdrojů – spojení pod sebe</vt:lpstr>
      <vt:lpstr>Spojení dat z více zdrojů – spojení vedle sebe</vt:lpstr>
      <vt:lpstr>Spojení dat z více zdrojů – spojení vedle sebe</vt:lpstr>
      <vt:lpstr>Základní operace nad datovými typy</vt:lpstr>
      <vt:lpstr>Základní operace nad datovými typy</vt:lpstr>
      <vt:lpstr>Interaktivita v Power BI</vt:lpstr>
      <vt:lpstr>Vizuály = filtry</vt:lpstr>
      <vt:lpstr>Vizuály = filtry</vt:lpstr>
      <vt:lpstr>Ovlivňování interakcí</vt:lpstr>
      <vt:lpstr>Formátování</vt:lpstr>
      <vt:lpstr>Formátování stránky</vt:lpstr>
      <vt:lpstr>Formátování vizuálu</vt:lpstr>
      <vt:lpstr>Datový model a relace</vt:lpstr>
      <vt:lpstr>Datové modelování</vt:lpstr>
      <vt:lpstr>Datové modelování – schéma hvězdy</vt:lpstr>
      <vt:lpstr>Relace</vt:lpstr>
      <vt:lpstr>Relace</vt:lpstr>
      <vt:lpstr>Power Pivot</vt:lpstr>
      <vt:lpstr>Power Pivot</vt:lpstr>
      <vt:lpstr>DAX</vt:lpstr>
      <vt:lpstr>Syntaxe jazyka DAX</vt:lpstr>
      <vt:lpstr>Operátory</vt:lpstr>
      <vt:lpstr>Názvy parametrů funkcí</vt:lpstr>
      <vt:lpstr>Kalkulované tabulky</vt:lpstr>
      <vt:lpstr>Kalkulované sloupce</vt:lpstr>
      <vt:lpstr>Kalkulované míry</vt:lpstr>
      <vt:lpstr>Závorky v DAX</vt:lpstr>
      <vt:lpstr>Závorky v DAX - příklad</vt:lpstr>
      <vt:lpstr>Kalkulované míry</vt:lpstr>
      <vt:lpstr>Příklad výpočtu v jazyku DAX</vt:lpstr>
      <vt:lpstr>Příklad výpočtu v jazyku DAX</vt:lpstr>
      <vt:lpstr>Proměnné</vt:lpstr>
      <vt:lpstr>Proměnné</vt:lpstr>
      <vt:lpstr>Shrnutí</vt:lpstr>
      <vt:lpstr>Sumarizace</vt:lpstr>
      <vt:lpstr>Sumarizace</vt:lpstr>
      <vt:lpstr>Sumarizace</vt:lpstr>
      <vt:lpstr>Na co se můžete těšit na pokročilém kurzu?</vt:lpstr>
      <vt:lpstr>Na co se můžete těšit na pokročilém kurzu?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Název kurzu</dc:title>
  <dc:creator>Nella Zemkova</dc:creator>
  <cp:lastModifiedBy>petr rozkosny</cp:lastModifiedBy>
  <cp:revision>93</cp:revision>
  <cp:lastPrinted>2022-07-13T05:55:38Z</cp:lastPrinted>
  <dcterms:created xsi:type="dcterms:W3CDTF">2019-04-01T01:43:51Z</dcterms:created>
  <dcterms:modified xsi:type="dcterms:W3CDTF">2022-07-13T05:58:51Z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0x010100C8810D8C24914442A7D0C3247B66797D</vt:lpwstr>
  </property>
</Properties>
</file>