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will cover:</a:t>
            </a:r>
          </a:p>
          <a:p>
            <a:r>
              <a:t>- Basics of python-pptx</a:t>
            </a:r>
          </a:p>
          <a:p>
            <a:r>
              <a:t>- Creating slides</a:t>
            </a:r>
          </a:p>
          <a:p>
            <a:r>
              <a:t>- Adding content</a:t>
            </a:r>
          </a:p>
          <a:p>
            <a:r>
              <a:t>- Saving presentations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features include:</a:t>
            </a:r>
          </a:p>
          <a:p>
            <a:r>
              <a:t>- Easy to use API</a:t>
            </a:r>
          </a:p>
          <a:p>
            <a:r>
              <a:t>- Supports images and charts</a:t>
            </a:r>
          </a:p>
          <a:p>
            <a:r>
              <a:t>- Customizable layouts</a:t>
            </a:r>
          </a:p>
          <a:p>
            <a:r>
              <a:t>- Open and save presentations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simple example:</a:t>
            </a:r>
          </a:p>
          <a:p/>
          <a:p>
            <a:r>
              <a:t>```python</a:t>
            </a:r>
          </a:p>
          <a:p>
            <a:r>
              <a:t>from pptx import Presentation</a:t>
            </a:r>
          </a:p>
          <a:p>
            <a:r>
              <a:t># Create a presentation</a:t>
            </a:r>
          </a:p>
          <a:p>
            <a:r>
              <a:t>presentation = Presentation()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- Questions?</a:t>
            </a:r>
          </a:p>
          <a:p>
            <a:r>
              <a:t>- Feedback?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