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71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6A46-92BF-8C97-D8F8-53DE5A0DB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B51C-B798-1684-B1A4-10122C9E5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8632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Content with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This is a content area with a caption.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Caption text here.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  <p:txBody>
          <a:bodyPr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This is a caption for the picture.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Picture with Caption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Comprehensive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Exploring All Slide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Overview of Slide 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Introduction to Slide Types</a:t>
            </a:r>
          </a:p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Detailed Examples</a:t>
            </a:r>
          </a:p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Main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Detailed Exploration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Point A1</a:t>
            </a:r>
          </a:p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Point A2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Point B1</a:t>
            </a:r>
          </a:p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Point B2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Feature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Feature 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Detail A1</a:t>
            </a:r>
          </a:p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Detail A2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Feature 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Detail B1</a:t>
            </a:r>
          </a:p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Detail B2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FFFFFF"/>
                </a:solidFill>
                <a:latin typeface="Arial"/>
              </a:rPr>
              <a:t>Summary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2024-11-24T09:06:59Z</dcterms:created>
  <dcterms:modified xsi:type="dcterms:W3CDTF">2024-11-24T09:07:20Z</dcterms:modified>
</cp:coreProperties>
</file>