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715"/>
  </p:normalViewPr>
  <p:slideViewPr>
    <p:cSldViewPr snapToGrid="0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11/24/24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11/24/24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11/24/24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6A46-92BF-8C97-D8F8-53DE5A0DB7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DB51C-B798-1684-B1A4-10122C9E5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68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MS Shell Dlg 2</vt:lpstr>
      <vt:lpstr>Wingdings</vt:lpstr>
      <vt:lpstr>Wingdings 3</vt:lpstr>
      <vt:lpstr>Madison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2024-11-24T09:06:59Z</dcterms:created>
  <dcterms:modified xsi:type="dcterms:W3CDTF">2024-11-24T09:07:20Z</dcterms:modified>
</cp:coreProperties>
</file>