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sz="1800">
                <a:solidFill>
                  <a:srgbClr val="000000"/>
                </a:solidFill>
                <a:latin typeface="Arial"/>
              </a:rPr>
              <a:t>Comprehensive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sz="1800">
                <a:solidFill>
                  <a:srgbClr val="000000"/>
                </a:solidFill>
                <a:latin typeface="Arial"/>
              </a:rPr>
              <a:t>Exploring All Slide Types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1800">
                <a:solidFill>
                  <a:srgbClr val="000000"/>
                </a:solidFill>
                <a:latin typeface="Arial"/>
              </a:rPr>
              <a:t>Picture with Caption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p>
            <a:pPr algn="l"/>
            <a:r>
              <a:rPr sz="1800">
                <a:solidFill>
                  <a:srgbClr val="000000"/>
                </a:solidFill>
                <a:latin typeface="Arial"/>
              </a:rPr>
              <a:t>This is a caption for the picture.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1800">
                <a:solidFill>
                  <a:srgbClr val="000000"/>
                </a:solidFill>
                <a:latin typeface="Arial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1800">
                <a:solidFill>
                  <a:srgbClr val="000000"/>
                </a:solidFill>
                <a:latin typeface="Arial"/>
              </a:rPr>
              <a:t>Thank you for your attention!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sz="1800">
                <a:solidFill>
                  <a:srgbClr val="000000"/>
                </a:solidFill>
                <a:latin typeface="Arial"/>
              </a:rPr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sz="1800">
                <a:solidFill>
                  <a:srgbClr val="000000"/>
                </a:solidFill>
                <a:latin typeface="Arial"/>
              </a:rPr>
              <a:t>Overview of Slide Types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1800">
                <a:solidFill>
                  <a:srgbClr val="000000"/>
                </a:solidFill>
                <a:latin typeface="Arial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1800">
                <a:solidFill>
                  <a:srgbClr val="000000"/>
                </a:solidFill>
                <a:latin typeface="Arial"/>
              </a:rPr>
              <a:t>Introduction to Slide Types</a:t>
            </a:r>
          </a:p>
          <a:p>
            <a:pPr algn="l"/>
            <a:r>
              <a:rPr sz="1800">
                <a:solidFill>
                  <a:srgbClr val="000000"/>
                </a:solidFill>
                <a:latin typeface="Arial"/>
              </a:rPr>
              <a:t>Detailed Examples</a:t>
            </a:r>
          </a:p>
          <a:p>
            <a:pPr algn="l"/>
            <a:r>
              <a:rPr sz="1800">
                <a:solidFill>
                  <a:srgbClr val="000000"/>
                </a:solidFill>
                <a:latin typeface="Arial"/>
              </a:rPr>
              <a:t>Summary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1800">
                <a:solidFill>
                  <a:srgbClr val="000000"/>
                </a:solidFill>
                <a:latin typeface="Arial"/>
              </a:rPr>
              <a:t>Main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sz="1800">
                <a:solidFill>
                  <a:srgbClr val="000000"/>
                </a:solidFill>
                <a:latin typeface="Arial"/>
              </a:rPr>
              <a:t>Detailed Exploration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1800">
                <a:solidFill>
                  <a:srgbClr val="000000"/>
                </a:solidFill>
                <a:latin typeface="Arial"/>
              </a:rPr>
              <a:t>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algn="l"/>
            <a:r>
              <a:rPr sz="1800">
                <a:solidFill>
                  <a:srgbClr val="000000"/>
                </a:solidFill>
                <a:latin typeface="Arial"/>
              </a:rPr>
              <a:t>Point A1</a:t>
            </a:r>
          </a:p>
          <a:p>
            <a:pPr algn="l"/>
            <a:r>
              <a:rPr sz="1800">
                <a:solidFill>
                  <a:srgbClr val="000000"/>
                </a:solidFill>
                <a:latin typeface="Arial"/>
              </a:rPr>
              <a:t>Point A2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algn="l"/>
            <a:r>
              <a:rPr sz="1800">
                <a:solidFill>
                  <a:srgbClr val="000000"/>
                </a:solidFill>
                <a:latin typeface="Arial"/>
              </a:rPr>
              <a:t>Point B1</a:t>
            </a:r>
          </a:p>
          <a:p>
            <a:pPr algn="l"/>
            <a:r>
              <a:rPr sz="1800">
                <a:solidFill>
                  <a:srgbClr val="000000"/>
                </a:solidFill>
                <a:latin typeface="Arial"/>
              </a:rPr>
              <a:t>Point B2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1800">
                <a:solidFill>
                  <a:srgbClr val="000000"/>
                </a:solidFill>
                <a:latin typeface="Arial"/>
              </a:rPr>
              <a:t>Feature Comparison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sz="1800">
                <a:solidFill>
                  <a:srgbClr val="000000"/>
                </a:solidFill>
                <a:latin typeface="Arial"/>
              </a:rPr>
              <a:t>Feature 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algn="l"/>
            <a:r>
              <a:rPr sz="1800">
                <a:solidFill>
                  <a:srgbClr val="000000"/>
                </a:solidFill>
                <a:latin typeface="Arial"/>
              </a:rPr>
              <a:t>Detail A1</a:t>
            </a:r>
          </a:p>
          <a:p>
            <a:pPr algn="l"/>
            <a:r>
              <a:rPr sz="1800">
                <a:solidFill>
                  <a:srgbClr val="000000"/>
                </a:solidFill>
                <a:latin typeface="Arial"/>
              </a:rPr>
              <a:t>Detail A2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 algn="l"/>
            <a:r>
              <a:rPr sz="1800">
                <a:solidFill>
                  <a:srgbClr val="000000"/>
                </a:solidFill>
                <a:latin typeface="Arial"/>
              </a:rPr>
              <a:t>Feature B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>
            <a:pPr algn="l"/>
            <a:r>
              <a:rPr sz="1800">
                <a:solidFill>
                  <a:srgbClr val="000000"/>
                </a:solidFill>
                <a:latin typeface="Arial"/>
              </a:rPr>
              <a:t>Detail B1</a:t>
            </a:r>
          </a:p>
          <a:p>
            <a:pPr algn="l"/>
            <a:r>
              <a:rPr sz="1800">
                <a:solidFill>
                  <a:srgbClr val="000000"/>
                </a:solidFill>
                <a:latin typeface="Arial"/>
              </a:rPr>
              <a:t>Detail B2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1800">
                <a:solidFill>
                  <a:srgbClr val="000000"/>
                </a:solidFill>
                <a:latin typeface="Arial"/>
              </a:rPr>
              <a:t>Summary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1800">
                <a:solidFill>
                  <a:srgbClr val="000000"/>
                </a:solidFill>
                <a:latin typeface="Arial"/>
              </a:rPr>
              <a:t>Content with Caption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1800">
                <a:solidFill>
                  <a:srgbClr val="000000"/>
                </a:solidFill>
                <a:latin typeface="Arial"/>
              </a:rPr>
              <a:t>This is a content area with a caption.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pPr algn="l"/>
            <a:r>
              <a:rPr sz="1800">
                <a:solidFill>
                  <a:srgbClr val="000000"/>
                </a:solidFill>
                <a:latin typeface="Arial"/>
              </a:rPr>
              <a:t>Caption text here.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