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All Slide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This is a caption for the picture.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Slide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Slide Types</a:t>
            </a:r>
          </a:p>
          <a:p>
            <a:r>
              <a:t>Detailed Examples</a:t>
            </a:r>
          </a:p>
          <a:p>
            <a: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Detailed Exploration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Point A1</a:t>
            </a:r>
          </a:p>
          <a:p>
            <a:r>
              <a:t>Point A2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Point B1</a:t>
            </a:r>
          </a:p>
          <a:p>
            <a:r>
              <a:t>Point B2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Feature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Detail A1</a:t>
            </a:r>
          </a:p>
          <a:p>
            <a:r>
              <a:t>Detail A2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Feature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Detail B1</a:t>
            </a:r>
          </a:p>
          <a:p>
            <a:r>
              <a:t>Detail B2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content area with a caption.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Caption text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