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Campbell" initials="PC" lastIdx="4" clrIdx="0">
    <p:extLst>
      <p:ext uri="{19B8F6BF-5375-455C-9EA6-DF929625EA0E}">
        <p15:presenceInfo xmlns:p15="http://schemas.microsoft.com/office/powerpoint/2012/main" userId="S::petercam@kainos.com::b91c3306-e867-440c-b355-c3239d091031" providerId="AD"/>
      </p:ext>
    </p:extLst>
  </p:cmAuthor>
  <p:cmAuthor id="2" name="Piers Campbell" initials="PC" lastIdx="2" clrIdx="1">
    <p:extLst>
      <p:ext uri="{19B8F6BF-5375-455C-9EA6-DF929625EA0E}">
        <p15:presenceInfo xmlns:p15="http://schemas.microsoft.com/office/powerpoint/2012/main" userId="S::piersc@kainos.com::f8bc2409-5aa2-41f4-84c0-56015502a8ef" providerId="AD"/>
      </p:ext>
    </p:extLst>
  </p:cmAuthor>
  <p:cmAuthor id="3" name="Mihai Mitache" initials="MM" lastIdx="1" clrIdx="2">
    <p:extLst>
      <p:ext uri="{19B8F6BF-5375-455C-9EA6-DF929625EA0E}">
        <p15:presenceInfo xmlns:p15="http://schemas.microsoft.com/office/powerpoint/2012/main" userId="S::mihaim@kainos.com::5a5ea7e5-ac27-411d-991f-64fa82356ef6" providerId="AD"/>
      </p:ext>
    </p:extLst>
  </p:cmAuthor>
  <p:cmAuthor id="4" name="Alex Giokas" initials="AG" lastIdx="7" clrIdx="3">
    <p:extLst>
      <p:ext uri="{19B8F6BF-5375-455C-9EA6-DF929625EA0E}">
        <p15:presenceInfo xmlns:p15="http://schemas.microsoft.com/office/powerpoint/2012/main" userId="S::alexander.giokas@kainos.com::13c5d134-d078-4488-bc68-edc8e298ce8f" providerId="AD"/>
      </p:ext>
    </p:extLst>
  </p:cmAuthor>
  <p:cmAuthor id="5" name="Daniel Garcia" initials="DG" lastIdx="1" clrIdx="4">
    <p:extLst>
      <p:ext uri="{19B8F6BF-5375-455C-9EA6-DF929625EA0E}">
        <p15:presenceInfo xmlns:p15="http://schemas.microsoft.com/office/powerpoint/2012/main" userId="S::daniel.garcia@kainos.com::203ea77e-8498-4ef1-b5eb-d74d234a20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BC"/>
    <a:srgbClr val="034631"/>
    <a:srgbClr val="273483"/>
    <a:srgbClr val="41679F"/>
    <a:srgbClr val="61A83F"/>
    <a:srgbClr val="159BE2"/>
    <a:srgbClr val="797A7C"/>
    <a:srgbClr val="575756"/>
    <a:srgbClr val="575757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E697C-ACC1-AC47-AE06-4825FAED12ED}" v="7" dt="2022-09-12T13:12:52.938"/>
    <p1510:client id="{5E1B4265-4D30-52D7-80B8-5F6445CBA9FA}" v="1" dt="2022-09-12T12:30:09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Donnelly" userId="S::liamd@kainos.com::18b24d4e-ede7-4c73-9364-4706cd3bb8be" providerId="AD" clId="Web-{5E1B4265-4D30-52D7-80B8-5F6445CBA9FA}"/>
    <pc:docChg chg="modSld">
      <pc:chgData name="Liam Donnelly" userId="S::liamd@kainos.com::18b24d4e-ede7-4c73-9364-4706cd3bb8be" providerId="AD" clId="Web-{5E1B4265-4D30-52D7-80B8-5F6445CBA9FA}" dt="2022-09-12T12:30:09.441" v="0"/>
      <pc:docMkLst>
        <pc:docMk/>
      </pc:docMkLst>
      <pc:sldChg chg="delSp">
        <pc:chgData name="Liam Donnelly" userId="S::liamd@kainos.com::18b24d4e-ede7-4c73-9364-4706cd3bb8be" providerId="AD" clId="Web-{5E1B4265-4D30-52D7-80B8-5F6445CBA9FA}" dt="2022-09-12T12:30:09.441" v="0"/>
        <pc:sldMkLst>
          <pc:docMk/>
          <pc:sldMk cId="896777649" sldId="4190"/>
        </pc:sldMkLst>
        <pc:spChg chg="del">
          <ac:chgData name="Liam Donnelly" userId="S::liamd@kainos.com::18b24d4e-ede7-4c73-9364-4706cd3bb8be" providerId="AD" clId="Web-{5E1B4265-4D30-52D7-80B8-5F6445CBA9FA}" dt="2022-09-12T12:30:09.441" v="0"/>
          <ac:spMkLst>
            <pc:docMk/>
            <pc:sldMk cId="896777649" sldId="4190"/>
            <ac:spMk id="4" creationId="{E3D9EC2B-8E9B-DA25-22FB-D91CE7640EE7}"/>
          </ac:spMkLst>
        </pc:spChg>
      </pc:sldChg>
    </pc:docChg>
  </pc:docChgLst>
  <pc:docChgLst>
    <pc:chgData name="Liam Donnelly" userId="S::liamd@kainos.com::18b24d4e-ede7-4c73-9364-4706cd3bb8be" providerId="AD" clId="Web-{1FFE697C-ACC1-AC47-AE06-4825FAED12ED}"/>
    <pc:docChg chg="modSld">
      <pc:chgData name="Liam Donnelly" userId="S::liamd@kainos.com::18b24d4e-ede7-4c73-9364-4706cd3bb8be" providerId="AD" clId="Web-{1FFE697C-ACC1-AC47-AE06-4825FAED12ED}" dt="2022-09-12T13:12:52.938" v="6" actId="20577"/>
      <pc:docMkLst>
        <pc:docMk/>
      </pc:docMkLst>
      <pc:sldChg chg="modSp">
        <pc:chgData name="Liam Donnelly" userId="S::liamd@kainos.com::18b24d4e-ede7-4c73-9364-4706cd3bb8be" providerId="AD" clId="Web-{1FFE697C-ACC1-AC47-AE06-4825FAED12ED}" dt="2022-09-12T09:15:09.191" v="1" actId="20577"/>
        <pc:sldMkLst>
          <pc:docMk/>
          <pc:sldMk cId="3241151664" sldId="4161"/>
        </pc:sldMkLst>
        <pc:spChg chg="mod">
          <ac:chgData name="Liam Donnelly" userId="S::liamd@kainos.com::18b24d4e-ede7-4c73-9364-4706cd3bb8be" providerId="AD" clId="Web-{1FFE697C-ACC1-AC47-AE06-4825FAED12ED}" dt="2022-09-12T09:15:09.191" v="1" actId="20577"/>
          <ac:spMkLst>
            <pc:docMk/>
            <pc:sldMk cId="3241151664" sldId="4161"/>
            <ac:spMk id="2" creationId="{CF1FC1EF-421B-0247-A517-668B7E01E010}"/>
          </ac:spMkLst>
        </pc:spChg>
      </pc:sldChg>
      <pc:sldChg chg="modSp">
        <pc:chgData name="Liam Donnelly" userId="S::liamd@kainos.com::18b24d4e-ede7-4c73-9364-4706cd3bb8be" providerId="AD" clId="Web-{1FFE697C-ACC1-AC47-AE06-4825FAED12ED}" dt="2022-09-12T09:21:44.907" v="4" actId="20577"/>
        <pc:sldMkLst>
          <pc:docMk/>
          <pc:sldMk cId="1283887275" sldId="4165"/>
        </pc:sldMkLst>
        <pc:spChg chg="mod">
          <ac:chgData name="Liam Donnelly" userId="S::liamd@kainos.com::18b24d4e-ede7-4c73-9364-4706cd3bb8be" providerId="AD" clId="Web-{1FFE697C-ACC1-AC47-AE06-4825FAED12ED}" dt="2022-09-12T09:21:44.907" v="4" actId="20577"/>
          <ac:spMkLst>
            <pc:docMk/>
            <pc:sldMk cId="1283887275" sldId="4165"/>
            <ac:spMk id="2" creationId="{CF1FC1EF-421B-0247-A517-668B7E01E010}"/>
          </ac:spMkLst>
        </pc:spChg>
      </pc:sldChg>
      <pc:sldChg chg="modSp">
        <pc:chgData name="Liam Donnelly" userId="S::liamd@kainos.com::18b24d4e-ede7-4c73-9364-4706cd3bb8be" providerId="AD" clId="Web-{1FFE697C-ACC1-AC47-AE06-4825FAED12ED}" dt="2022-09-12T13:12:52.938" v="6" actId="20577"/>
        <pc:sldMkLst>
          <pc:docMk/>
          <pc:sldMk cId="896777649" sldId="4190"/>
        </pc:sldMkLst>
        <pc:spChg chg="mod">
          <ac:chgData name="Liam Donnelly" userId="S::liamd@kainos.com::18b24d4e-ede7-4c73-9364-4706cd3bb8be" providerId="AD" clId="Web-{1FFE697C-ACC1-AC47-AE06-4825FAED12ED}" dt="2022-09-12T13:12:52.938" v="6" actId="20577"/>
          <ac:spMkLst>
            <pc:docMk/>
            <pc:sldMk cId="896777649" sldId="4190"/>
            <ac:spMk id="2" creationId="{AF83D95E-1F1C-F439-E192-7FB939A030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E1CE73-D472-42F3-893C-D02EF27723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FAF50-E73A-409D-8F65-D79F4A7A57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6E6FD-8268-4072-BCD1-25B05F3C11B3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6D97-D10C-44BD-88E3-61D410BBA3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C24F-2B46-4403-8AE0-63EB7D8A65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547E0-15F0-4EC4-8347-52EE079A6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44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96BB-E2C0-4D1E-BC5C-4817F142C7EE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70A-BAE5-4A56-9EBC-E0E75942B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/>
            </a:gs>
            <a:gs pos="40000">
              <a:schemeClr val="accent2"/>
            </a:gs>
            <a:gs pos="86000">
              <a:schemeClr val="accent3"/>
            </a:gs>
          </a:gsLst>
          <a:lin ang="3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F1E90D-5172-4748-A703-17032064F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469" y="2495616"/>
            <a:ext cx="8421908" cy="21514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500" b="1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presentation title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C9BF4F-26F8-4CDE-8419-6A3C04C2E2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8469" y="4739117"/>
            <a:ext cx="7847442" cy="549275"/>
          </a:xfr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[Name]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F9088B-7980-4526-B310-3E5891FD86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291" y="5395865"/>
            <a:ext cx="7847441" cy="549274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[DD/MM/YYYY]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F87E2C4-BE84-4147-B334-1116F9445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91" y="881743"/>
            <a:ext cx="2149854" cy="493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AE2C1-7C05-4F60-BCCB-4E4BFCF1F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7349" y="0"/>
            <a:ext cx="8764651" cy="68550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3849A33-AF76-4B6E-8AEA-1FEF8E1BA71C}"/>
              </a:ext>
            </a:extLst>
          </p:cNvPr>
          <p:cNvGrpSpPr/>
          <p:nvPr userDrawn="1"/>
        </p:nvGrpSpPr>
        <p:grpSpPr>
          <a:xfrm>
            <a:off x="-906997" y="2495616"/>
            <a:ext cx="742809" cy="2151426"/>
            <a:chOff x="3313995" y="-4578530"/>
            <a:chExt cx="742809" cy="371555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30BCEC-CA4C-4395-9B16-5B1C85F06E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C218B9-DA18-46D6-809F-7AB3CBBF09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EB2C6E-A073-4765-819E-49E47D4ADF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E163FE-76B8-4760-9A12-D01F691EB870}"/>
              </a:ext>
            </a:extLst>
          </p:cNvPr>
          <p:cNvSpPr txBox="1"/>
          <p:nvPr userDrawn="1"/>
        </p:nvSpPr>
        <p:spPr>
          <a:xfrm>
            <a:off x="-2069190" y="3271504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US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1-2 line titles – 65pt</a:t>
            </a:r>
          </a:p>
          <a:p>
            <a:pPr algn="r"/>
            <a:r>
              <a:rPr lang="en-US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3-4 line titles – 44pt  </a:t>
            </a:r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5E3F7-B801-42FE-8C30-6037307CEF64}"/>
              </a:ext>
            </a:extLst>
          </p:cNvPr>
          <p:cNvGrpSpPr/>
          <p:nvPr userDrawn="1"/>
        </p:nvGrpSpPr>
        <p:grpSpPr>
          <a:xfrm>
            <a:off x="-906997" y="4720709"/>
            <a:ext cx="742809" cy="1224414"/>
            <a:chOff x="3313995" y="-4578530"/>
            <a:chExt cx="742809" cy="371555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CF7E62-7343-4DA2-9E48-532879229F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DEE08-8F5D-4011-839D-8511BB4295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F3A087-8238-44A6-B4FF-0C4F1C9502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0806BB-7F82-45D8-9F46-067E0B3BA296}"/>
              </a:ext>
            </a:extLst>
          </p:cNvPr>
          <p:cNvSpPr txBox="1"/>
          <p:nvPr userDrawn="1"/>
        </p:nvSpPr>
        <p:spPr>
          <a:xfrm>
            <a:off x="-2069189" y="4948341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kern="1200" spc="0" baseline="0">
                <a:solidFill>
                  <a:schemeClr val="tx1"/>
                </a:solidFill>
                <a:latin typeface="Galano Grotesque Medium" panose="00000600000000000000" pitchFamily="50" charset="0"/>
                <a:ea typeface="+mn-ea"/>
                <a:cs typeface="+mn-cs"/>
              </a:rPr>
              <a:t>Contents font </a:t>
            </a:r>
            <a:br>
              <a:rPr lang="en-GB" sz="1100" b="0" i="0" kern="1200" spc="0" baseline="0">
                <a:solidFill>
                  <a:schemeClr val="tx1"/>
                </a:solidFill>
                <a:latin typeface="Galano Grotesque Medium" panose="00000600000000000000" pitchFamily="50" charset="0"/>
                <a:ea typeface="+mn-ea"/>
                <a:cs typeface="+mn-cs"/>
              </a:rPr>
            </a:br>
            <a:r>
              <a:rPr lang="en-GB" sz="1100" b="0" i="0" kern="1200" spc="0" baseline="0">
                <a:solidFill>
                  <a:schemeClr val="tx1"/>
                </a:solidFill>
                <a:latin typeface="Galano Grotesque Medium" panose="00000600000000000000" pitchFamily="50" charset="0"/>
                <a:ea typeface="+mn-ea"/>
                <a:cs typeface="+mn-cs"/>
              </a:rPr>
              <a:t>Century Gothic regular</a:t>
            </a:r>
            <a:br>
              <a:rPr lang="en-GB" sz="1100" b="0" i="0" kern="1200" spc="0" baseline="0">
                <a:solidFill>
                  <a:schemeClr val="tx1"/>
                </a:solidFill>
                <a:latin typeface="Galano Grotesque Medium" panose="00000600000000000000" pitchFamily="50" charset="0"/>
                <a:ea typeface="+mn-ea"/>
                <a:cs typeface="+mn-cs"/>
              </a:rPr>
            </a:br>
            <a:r>
              <a:rPr lang="en-GB" sz="1100" b="0" i="0" kern="1200" spc="0" baseline="0">
                <a:solidFill>
                  <a:schemeClr val="tx1"/>
                </a:solidFill>
                <a:latin typeface="Galano Grotesque Medium" panose="00000600000000000000" pitchFamily="50" charset="0"/>
                <a:ea typeface="+mn-ea"/>
                <a:cs typeface="+mn-cs"/>
              </a:rPr>
              <a:t>Name  24pt</a:t>
            </a:r>
          </a:p>
          <a:p>
            <a:pPr algn="r"/>
            <a:r>
              <a:rPr lang="en-GB" sz="1100" b="0" i="0" kern="1200" spc="0" baseline="0">
                <a:solidFill>
                  <a:schemeClr val="tx1"/>
                </a:solidFill>
                <a:latin typeface="Galano Grotesque Medium" panose="00000600000000000000" pitchFamily="50" charset="0"/>
                <a:ea typeface="+mn-ea"/>
                <a:cs typeface="+mn-cs"/>
              </a:rPr>
              <a:t>Date 18pt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D200AD-926B-4545-9AF9-66FCE368E4ED}"/>
              </a:ext>
            </a:extLst>
          </p:cNvPr>
          <p:cNvSpPr txBox="1"/>
          <p:nvPr userDrawn="1"/>
        </p:nvSpPr>
        <p:spPr>
          <a:xfrm>
            <a:off x="-1467293" y="6306371"/>
            <a:ext cx="1303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Flux should not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overlap 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882AE4-C178-4580-9DA2-6C1B6E0ED513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01979F-E4B8-43EC-83A2-C7F1124DA2AA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CDE9DE-726F-459A-ACDE-33202F27D621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CC028A6-0F9E-42D4-A8F5-6DD48B5E83CA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EC27BE-1D8B-4228-8312-2605CB664605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139B90-DB0E-4CBD-AF09-A565ACC049FF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35018-F81D-4C98-B495-94300B78E7D1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960500-9C4D-4C57-9FB3-8CCD12693D16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EB7462-A997-4BD4-B3CD-A49640297521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B8E3DF-BFC6-4C4B-A25A-272CFE6F6B4C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A3DD67-AB97-4567-9F26-2F1D89546B4B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4F600-1BFE-473C-BF04-96C3523EC84A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02876A-FC43-44EA-96FD-414BCC61BDE1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7B678C-D981-4741-97DB-5AD7FE757E17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A3F82A-91B7-4BA3-A78F-957142FEA8D9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22B223-BE57-4ACC-BB3F-C5FC731DE830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092290-8463-4992-9D19-7FBF58821163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7FBD1D-B096-4732-8429-5F780AB4E819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1963D0-D9C8-4784-AAFF-DAE7DCE3416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8A89DC-A872-4FE5-B4BB-2A8B66ED01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46495D-4BD2-44DB-A6D5-239075813D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A563FB-8025-4E7C-8C16-7E5534A43C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64B408B-4975-4DC2-9001-19F1FDFBC2A3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DD2974-FA38-4860-969E-286E269508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62584" y="714548"/>
            <a:ext cx="2113683" cy="82815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374592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33E4C09-7526-4BAC-A451-4D5BD43151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2059412"/>
            <a:ext cx="2865894" cy="4022651"/>
          </a:xfrm>
        </p:spPr>
        <p:txBody>
          <a:bodyPr numCol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</a:t>
            </a:r>
          </a:p>
          <a:p>
            <a:pPr lvl="0"/>
            <a:r>
              <a:rPr lang="en-GB" noProof="0"/>
              <a:t>Maecenas porttitor congue massa.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39315C-8A1A-40C5-9B1F-F0000C4D81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57A8C8E1-85BC-4905-B8BE-AA65DCDD7D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21125" y="2058988"/>
            <a:ext cx="2353109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734B3890-CF02-4844-8540-C03AAA873E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21125" y="3469334"/>
            <a:ext cx="2353109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E4765266-C171-4FAA-A26E-CD5A284AAD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91263" y="2058988"/>
            <a:ext cx="2353109" cy="1227137"/>
          </a:xfrm>
          <a:solidFill>
            <a:schemeClr val="tx1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DD5CA39F-F894-4340-8281-DFB4313B2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91263" y="3469334"/>
            <a:ext cx="2353109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75D5C2A4-23F0-4A97-AE32-EEBD1B5679A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61401" y="2058988"/>
            <a:ext cx="2353109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69107353-CC21-4310-8966-54904640EC2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1401" y="3469334"/>
            <a:ext cx="2353109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9DDEA3DB-927C-4B84-8584-026CEA0BBA2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390EDB7-946A-4E1C-B35F-3DCA2560654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9355EA2B-F3E1-449A-BE90-ECBEDB1248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008803-13A0-4397-979D-EA987122B1E0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8C017A-562A-4098-9D24-B2444E7DA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83BA8D-07D1-4760-BAFC-1AED14D550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CD2210-50F6-4DEE-A3BD-7E8478B71D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16287-F24E-4126-8C34-8B567EB455BA}"/>
              </a:ext>
            </a:extLst>
          </p:cNvPr>
          <p:cNvGrpSpPr/>
          <p:nvPr userDrawn="1"/>
        </p:nvGrpSpPr>
        <p:grpSpPr>
          <a:xfrm>
            <a:off x="-902431" y="2048880"/>
            <a:ext cx="742809" cy="3979939"/>
            <a:chOff x="3313995" y="-4578530"/>
            <a:chExt cx="742809" cy="371555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29981C2-C061-4DB5-81DB-6A5E590572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BBCB15-EC0D-42EA-B6D5-1BDA53142B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585102-6CD1-46D2-97B6-34BAFA5ABA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6FA843E-9BD2-47CD-8043-D48E7C68D127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598FF3-45EA-400E-8D71-0887F4838118}"/>
              </a:ext>
            </a:extLst>
          </p:cNvPr>
          <p:cNvSpPr txBox="1"/>
          <p:nvPr userDrawn="1"/>
        </p:nvSpPr>
        <p:spPr>
          <a:xfrm>
            <a:off x="-2064623" y="3738778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152F69-476F-4EEA-B0BD-4BC4F3B6833C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48B462-2F31-4C30-86A8-5C6E7977EA58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4D7B63-FAFC-4828-860F-8B5A72E2DD65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88F3C9-8A4C-4C08-8FBA-DA7A3760542A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57AE0A9-BB66-41BC-AFB0-FA4B88234AD8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C7A4BC-D245-4F5A-94B9-95132E67B319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EC88F9-C59B-401B-8B46-24BEC099433F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6C7A65-0020-4998-9579-F1F3BA1B99A5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96D224-91CA-43DD-8878-508D0A35C26D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9C5B3D-EDEC-445C-8677-CF0D5207D7BC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8BAC19-4134-4016-956F-34472E591EB2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3DFA6A-21B8-48D2-A249-526629732E00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D0B931-0EDA-4A97-9CE6-D39678EC7696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4274A2-952B-46A8-B751-2C7941D42B50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9774E9-E915-4276-9328-5D2D88CC9ED2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E8FC64-08C3-4D94-B8A3-097389763BBA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D02AC4-41CC-4EFB-B30F-CF24D2160DC8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279CD8-4903-4244-88EC-A7B62983B061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F1F00A-6600-457B-A84C-FCAC2F984B9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9B2415-98F5-4A18-A39A-531560D1F1E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BE705F-0EED-4412-863F-C84283E8B1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64564B-DAAF-4A79-A61F-0CC509A53E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7414381-251F-4C3E-A195-FA148C6CC357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59" name="Picture 58" descr="A close up of a logo&#10;&#10;Description automatically generated">
            <a:extLst>
              <a:ext uri="{FF2B5EF4-FFF2-40B4-BE49-F238E27FC236}">
                <a16:creationId xmlns:a16="http://schemas.microsoft.com/office/drawing/2014/main" id="{909BE20F-A397-422D-95D1-85167F9C38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58" name="Picture Placeholder 14">
            <a:extLst>
              <a:ext uri="{FF2B5EF4-FFF2-40B4-BE49-F238E27FC236}">
                <a16:creationId xmlns:a16="http://schemas.microsoft.com/office/drawing/2014/main" id="{D10E8BAF-8FBF-43FE-9C5F-3C721812D06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12922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s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4ABC40F-6DD3-4531-BBE8-1DA391FBB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/>
              <a:t>Click to add clients showcase title 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835D1C2-C8A9-4168-BCA5-5351D6A55B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61467" y="2058988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F51457E-1229-42A3-9B9E-F27C75158E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61467" y="34200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3B5E3D3-E582-4103-98DA-9833EC4E1A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84734" y="2058988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D4677B6-CFBF-44B5-95B1-D1EA58B3528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84734" y="34200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5968EC8-37D0-409C-815B-F1D24F6A13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08001" y="2058988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A0ADD6CD-9DC4-4957-94E7-CA49DD214B4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08001" y="34200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3DEECBD-DC42-4AEE-B7FA-93776E351EE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8200" y="2058988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3D1A744-6288-4A3F-8266-74B59CE49B3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8200" y="34200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B09A8A3-E4DA-40F0-99D0-BEC948931D4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15770" y="2058988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B409DD8-5682-466D-84DD-ECAEC30C6F3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15770" y="34200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6913FAAF-74FD-4FA1-B905-0BD33805871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61467" y="47916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183DD68D-6FFC-48EB-9E59-553ACFF0FC2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84734" y="47916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CFDB697E-ADAA-446A-8602-AFCB4FC09F8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001" y="47916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7DB16DF-EF13-496D-B569-42474848244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38200" y="47916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B0CC63B-29E5-43C5-AD4A-490C0F6448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15770" y="4791647"/>
            <a:ext cx="1992550" cy="122713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[Logo]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6FB38AD-6BC1-4C7A-B611-38EA7D4BD2D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0A2EFB3-6F1A-4F63-B9B3-7085AEEBE84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37FA334-BE47-F143-B4E7-F04D9DD0927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A4D96379-C711-4488-A3C7-30246B6017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9222599-E371-4BAF-BFD8-2BF208A2DF38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663405B-20CD-43A3-82D1-B8E3F1DCE5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0B40E8-419F-4CBD-9915-FC7E898A21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1D0401-0EEE-4CF5-8704-901C45FB6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7BC77C-D16C-4D43-90BA-8E777115840F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C20426-5865-44E7-BA94-5053A3F5AFA7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F1AF38-8027-4303-9251-7B5ADC526437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581A70-8997-49F9-AD10-8E766DB65940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BCD0F4-497F-42BD-9126-76542B861152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BCDA1-F035-482E-B2B7-0001B296DBB4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837A73-AC47-4AB8-9F6F-F326A5110920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631B5B-68AE-4D67-895F-5039EFDEEF35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1880E7-1554-473C-BABC-21DA380E5A36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B5B3E9-115B-4BF5-94B2-02DA0B314120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72AC66-A95A-444B-B1AA-D9DEDACADF11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CC6786-6B0F-4D19-B6CE-8911569F0ADD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7C1772-1899-45B8-A938-A625208357D9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068F6E-9982-4F94-B984-7650D1275EA6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604406-905B-4A9A-9174-5956C02F4A22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A3F2B4-ABB2-4AC9-976A-CB170EF4956E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819D9A-D8A6-4B08-B1DC-DC952D177BBC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0817E99-97BB-4201-BE4E-85F52DE4D882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C2F792-4D88-46FE-BEB9-B53326273E9B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7EAE27-C282-4208-B7E8-B3CACD88C5F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2F223DF-55CE-4C7A-9475-1F91205050A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2FEA39-E9D8-425F-A96B-EFF12772E3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6BCD6A-B6B8-45C9-B17F-C9D2DF37C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AB2AD6-673E-45A9-8D22-BAF11BB1651C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6B00DC6D-9CB8-43C7-87DD-CA71BA60D8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56" name="Picture Placeholder 14">
            <a:extLst>
              <a:ext uri="{FF2B5EF4-FFF2-40B4-BE49-F238E27FC236}">
                <a16:creationId xmlns:a16="http://schemas.microsoft.com/office/drawing/2014/main" id="{1F446F26-486E-4886-B17E-EF00C23C83C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376141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1">
    <p:bg>
      <p:bgPr>
        <a:gradFill>
          <a:gsLst>
            <a:gs pos="37000">
              <a:schemeClr val="accent2"/>
            </a:gs>
            <a:gs pos="100000">
              <a:schemeClr val="accent1"/>
            </a:gs>
            <a:gs pos="0">
              <a:schemeClr val="accent3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6">
            <a:extLst>
              <a:ext uri="{FF2B5EF4-FFF2-40B4-BE49-F238E27FC236}">
                <a16:creationId xmlns:a16="http://schemas.microsoft.com/office/drawing/2014/main" id="{26F648C5-3EDD-4379-95B5-AAB24BB41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93828" y="6417840"/>
            <a:ext cx="911542" cy="2450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2FBCD1-BA17-4700-97A6-976D263D1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14" y="588970"/>
            <a:ext cx="10813773" cy="2077797"/>
          </a:xfrm>
        </p:spPr>
        <p:txBody>
          <a:bodyPr anchor="ctr">
            <a:normAutofit/>
          </a:bodyPr>
          <a:lstStyle>
            <a:lvl1pPr algn="l">
              <a:defRPr sz="6500" b="1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divider slide title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B709DEF-32F6-496C-8BE8-CAF815A9C0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113" y="2803293"/>
            <a:ext cx="8629059" cy="549275"/>
          </a:xfr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divider slide subtitle</a:t>
            </a:r>
          </a:p>
        </p:txBody>
      </p:sp>
      <p:pic>
        <p:nvPicPr>
          <p:cNvPr id="3" name="Picture 2" descr="A close up of an animal&#10;&#10;Description automatically generated">
            <a:extLst>
              <a:ext uri="{FF2B5EF4-FFF2-40B4-BE49-F238E27FC236}">
                <a16:creationId xmlns:a16="http://schemas.microsoft.com/office/drawing/2014/main" id="{F0A56062-0E10-4019-B777-AB1E8C771F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6150"/>
            <a:ext cx="12192000" cy="33718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09DC4BA-A77F-4F13-A61D-F68B7AA250CA}"/>
              </a:ext>
            </a:extLst>
          </p:cNvPr>
          <p:cNvGrpSpPr/>
          <p:nvPr userDrawn="1"/>
        </p:nvGrpSpPr>
        <p:grpSpPr>
          <a:xfrm>
            <a:off x="-911820" y="588970"/>
            <a:ext cx="742809" cy="1946294"/>
            <a:chOff x="3313995" y="-4578530"/>
            <a:chExt cx="742809" cy="37155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373DAD-E17B-4F9A-80FB-77A394572C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24EBC9-767A-4CD3-A1C8-4F170E42C8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EBFFCA-34DB-474A-BEBA-05EBA238D7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3BB636-4BDD-43F4-8FA1-964634A09D03}"/>
              </a:ext>
            </a:extLst>
          </p:cNvPr>
          <p:cNvGrpSpPr/>
          <p:nvPr userDrawn="1"/>
        </p:nvGrpSpPr>
        <p:grpSpPr>
          <a:xfrm>
            <a:off x="-911820" y="2747575"/>
            <a:ext cx="742809" cy="660709"/>
            <a:chOff x="3313995" y="-4578530"/>
            <a:chExt cx="742809" cy="371555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E1C919-1C10-4720-AA7B-C72B6462CA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A1DE05-C1A6-475A-B20B-28CA45CA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146443-3D61-4BC7-A7FC-179A117799F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9503253-F804-45A9-AAC6-35EA93B0446F}"/>
              </a:ext>
            </a:extLst>
          </p:cNvPr>
          <p:cNvSpPr txBox="1"/>
          <p:nvPr userDrawn="1"/>
        </p:nvSpPr>
        <p:spPr>
          <a:xfrm>
            <a:off x="-2074013" y="1262268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US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1-2 line titles – 65pt </a:t>
            </a:r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20A28-99D4-4020-931B-0BC2D4EC011D}"/>
              </a:ext>
            </a:extLst>
          </p:cNvPr>
          <p:cNvSpPr txBox="1"/>
          <p:nvPr userDrawn="1"/>
        </p:nvSpPr>
        <p:spPr>
          <a:xfrm>
            <a:off x="-2074014" y="2803293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Subtitle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 24pt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08315-193D-4E22-973C-4974798D9681}"/>
              </a:ext>
            </a:extLst>
          </p:cNvPr>
          <p:cNvSpPr txBox="1"/>
          <p:nvPr userDrawn="1"/>
        </p:nvSpPr>
        <p:spPr>
          <a:xfrm>
            <a:off x="-1467293" y="6306371"/>
            <a:ext cx="1303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Flux should not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overlap content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361427-F29D-461D-BFD1-783AA5550893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CEDDAC-17FB-4820-BA7A-FB8D76314BB1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C5FC73-410F-4C8F-A210-3067EBB25F1F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351DCA6-2326-4359-8C7F-DC2C6C7B18C2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0883B1-3D03-4CAD-9B77-905621E6AF4F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CD38FA-B26F-46DB-8848-60D51A708643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068612-551B-4610-A2AC-E365DE45FADF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99BD13-3A3C-4940-AD15-641690E741FE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4D164-B9F5-4715-B3ED-9138B3F95F9A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CB4F39-0765-4121-9206-954731BD3A73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6A5EC0-35FC-4245-97CC-A227F124BC50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73D76C-D8C8-4E2E-8479-2D9D76EE7A36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9CAEE5-A638-4BAC-BA4F-389E3C3CA1A9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CF87AE-0BF7-41A1-BC9D-AC015C73D22A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D5ECBC-20D4-4D64-8AE8-85F19B42459E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721D9E-3F78-44FA-8A20-3F17C65C6EBC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0F9990-1E4D-4134-B2E3-DE35CF4929C4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F76A39-B5E8-43C5-9630-FA200BCA8E17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BD267B-9C80-4CD1-87E2-146E580B900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82387-76C2-4A09-8D1A-27160505E7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57761B-D898-458B-ADC8-00E594FC0A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82D946-BD99-4BF4-8773-2D5391C7E4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EF260B-4CC2-4D13-99A5-7142B7A22C44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19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2">
    <p:bg>
      <p:bgPr>
        <a:gradFill>
          <a:gsLst>
            <a:gs pos="0">
              <a:srgbClr val="009FE3"/>
            </a:gs>
            <a:gs pos="65000">
              <a:schemeClr val="accent1"/>
            </a:gs>
          </a:gsLst>
          <a:lin ang="2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6">
            <a:extLst>
              <a:ext uri="{FF2B5EF4-FFF2-40B4-BE49-F238E27FC236}">
                <a16:creationId xmlns:a16="http://schemas.microsoft.com/office/drawing/2014/main" id="{CB72FCBC-3B51-4B21-AB00-4A0A2A7B0E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93828" y="6417840"/>
            <a:ext cx="911542" cy="2450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E74765F-04BD-485E-9220-1704DCBDB8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14" y="588970"/>
            <a:ext cx="10813773" cy="2077797"/>
          </a:xfrm>
        </p:spPr>
        <p:txBody>
          <a:bodyPr anchor="ctr">
            <a:normAutofit/>
          </a:bodyPr>
          <a:lstStyle>
            <a:lvl1pPr algn="l">
              <a:defRPr sz="6500" b="1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divider slide title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A6BFC97-E1B8-49F7-9A8D-F2BFEEFA4F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113" y="2803293"/>
            <a:ext cx="8629059" cy="549275"/>
          </a:xfr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divider slide subtitle</a:t>
            </a:r>
          </a:p>
        </p:txBody>
      </p:sp>
      <p:pic>
        <p:nvPicPr>
          <p:cNvPr id="6" name="Picture 5" descr="A close up of an animal&#10;&#10;Description automatically generated">
            <a:extLst>
              <a:ext uri="{FF2B5EF4-FFF2-40B4-BE49-F238E27FC236}">
                <a16:creationId xmlns:a16="http://schemas.microsoft.com/office/drawing/2014/main" id="{388CA8AC-E2FC-46D9-A622-34628869D9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86150"/>
            <a:ext cx="12192000" cy="33718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16C943-9AC2-4B08-BAE8-81871BD2480F}"/>
              </a:ext>
            </a:extLst>
          </p:cNvPr>
          <p:cNvGrpSpPr/>
          <p:nvPr userDrawn="1"/>
        </p:nvGrpSpPr>
        <p:grpSpPr>
          <a:xfrm>
            <a:off x="-911820" y="588970"/>
            <a:ext cx="742809" cy="1946294"/>
            <a:chOff x="3313995" y="-4578530"/>
            <a:chExt cx="742809" cy="371555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70828F-25FA-45C2-AC61-FEDBD07E72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51F8B3-D143-4326-9620-F09E5949C6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1B194B-A2FF-44AB-A621-534CFB571B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DCDD7A-BA74-4826-B1B1-0C4B007544BD}"/>
              </a:ext>
            </a:extLst>
          </p:cNvPr>
          <p:cNvGrpSpPr/>
          <p:nvPr userDrawn="1"/>
        </p:nvGrpSpPr>
        <p:grpSpPr>
          <a:xfrm>
            <a:off x="-911820" y="2747575"/>
            <a:ext cx="742809" cy="660709"/>
            <a:chOff x="3313995" y="-4578530"/>
            <a:chExt cx="742809" cy="371555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C37E63-26B3-489A-B974-3AFA7CBFB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EB247-535C-4EC7-BF82-65E41158D2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44CB4C-3BDE-49B7-91D7-599625C433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515C08-ABB9-4A5A-8A1E-0572FFF19BD5}"/>
              </a:ext>
            </a:extLst>
          </p:cNvPr>
          <p:cNvSpPr txBox="1"/>
          <p:nvPr userDrawn="1"/>
        </p:nvSpPr>
        <p:spPr>
          <a:xfrm>
            <a:off x="-2074014" y="2803293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Subtitle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 24pt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2298E-315A-4A9D-B5E6-0C8112AF3A80}"/>
              </a:ext>
            </a:extLst>
          </p:cNvPr>
          <p:cNvSpPr txBox="1"/>
          <p:nvPr userDrawn="1"/>
        </p:nvSpPr>
        <p:spPr>
          <a:xfrm>
            <a:off x="-2074013" y="1262268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US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1-2 line titles – 65pt </a:t>
            </a:r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EFECE0-8E38-4375-9E33-62DD07A53401}"/>
              </a:ext>
            </a:extLst>
          </p:cNvPr>
          <p:cNvSpPr txBox="1"/>
          <p:nvPr userDrawn="1"/>
        </p:nvSpPr>
        <p:spPr>
          <a:xfrm>
            <a:off x="-1467293" y="6306371"/>
            <a:ext cx="1303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Flux should not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overlap content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EEA6A-0835-4D82-AE5A-BC94E4F2A11F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EEAD0E-DB57-4A0F-AD83-D9D05E4EBAB1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562A97-078D-4583-B802-37FD0F731B1A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2C3B04-95FA-490B-B543-D4678EEC1010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2C4E67-7B2C-41DF-9A32-0071D49EF96B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34302D-6BFD-4F4F-B925-B620F1F06C85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2459F7-98BE-4821-A7FC-AED39797E1BE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9DA5DA-F989-46DB-A746-0FEF3B4FAF07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A8D363-E6FA-4C49-98D7-888F7B642826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316A98-8F89-413B-A62F-5B7ACA64E9E4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91046A-B080-4CC5-A918-50588A554E3C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36F04-E484-41B1-927B-9858A00CD62B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F8317F-9C0C-47D7-8445-98F174F6EB04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B243A0-7B47-4533-B095-05B9C5186D10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81822B-57F9-4A0F-9078-648B4DDBC078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CF63CE-4FAB-49B3-8C4E-CCF962A82638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CABFF0-18F9-4BFD-A37E-20AE3772CA95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66F462-A169-478D-97DC-C11777B24FED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69A585-53DC-4B79-B787-856D8855652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FC9EC60-F895-427C-B590-27792521A7F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3BF01A8-4CC5-4509-B548-BAA7DDE85E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8B7B532-5782-4294-A32D-415358EB0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209EA7-AAE1-43C4-BEA8-914881E59683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20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412BE3-19DA-417A-9297-25B21E705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14" y="588970"/>
            <a:ext cx="10813773" cy="2077797"/>
          </a:xfrm>
        </p:spPr>
        <p:txBody>
          <a:bodyPr anchor="ctr">
            <a:normAutofit/>
          </a:bodyPr>
          <a:lstStyle>
            <a:lvl1pPr algn="l">
              <a:defRPr sz="6500" b="1" i="0">
                <a:solidFill>
                  <a:schemeClr val="accent3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divider slide title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A275B-A164-46EB-80D5-726293D9C5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46" b="-626"/>
          <a:stretch/>
        </p:blipFill>
        <p:spPr>
          <a:xfrm>
            <a:off x="5991" y="3129590"/>
            <a:ext cx="12245752" cy="374939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FC500BD-0509-46D9-88E4-2BA5521515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113" y="2803293"/>
            <a:ext cx="8629059" cy="549275"/>
          </a:xfr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divider slide subtitle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03312C-9684-48E3-BE0E-C29A491C365A}"/>
              </a:ext>
            </a:extLst>
          </p:cNvPr>
          <p:cNvGrpSpPr/>
          <p:nvPr userDrawn="1"/>
        </p:nvGrpSpPr>
        <p:grpSpPr>
          <a:xfrm>
            <a:off x="-911820" y="588970"/>
            <a:ext cx="742809" cy="1946294"/>
            <a:chOff x="3313995" y="-4578530"/>
            <a:chExt cx="742809" cy="37155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B71506-CEF9-4823-B210-77D3A372BB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6FE139-843E-4212-AB9C-46EC8346B7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EE0774-2426-46BB-BC61-1F966416FE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EFB93-CD06-452C-92E4-2D0D64D0D80B}"/>
              </a:ext>
            </a:extLst>
          </p:cNvPr>
          <p:cNvGrpSpPr/>
          <p:nvPr userDrawn="1"/>
        </p:nvGrpSpPr>
        <p:grpSpPr>
          <a:xfrm>
            <a:off x="-911820" y="2747575"/>
            <a:ext cx="742809" cy="660709"/>
            <a:chOff x="3313995" y="-4578530"/>
            <a:chExt cx="742809" cy="371555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5BEECB-607F-4FC7-8E1C-5845E83509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BF4179-3512-45B5-B211-BD0237644B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C11A43-C5C1-48F6-85B7-FBAF00CE00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A103F92-0DA1-4C42-BB14-324BDF42CA72}"/>
              </a:ext>
            </a:extLst>
          </p:cNvPr>
          <p:cNvSpPr txBox="1"/>
          <p:nvPr userDrawn="1"/>
        </p:nvSpPr>
        <p:spPr>
          <a:xfrm>
            <a:off x="-2074014" y="2803293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Subtitle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 24pt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4443E-DEC4-453B-8C38-5AF7676A8294}"/>
              </a:ext>
            </a:extLst>
          </p:cNvPr>
          <p:cNvSpPr txBox="1"/>
          <p:nvPr userDrawn="1"/>
        </p:nvSpPr>
        <p:spPr>
          <a:xfrm>
            <a:off x="-2074013" y="1262268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US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1-2 line titles – 65pt </a:t>
            </a:r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0A463D-0644-4781-BFD1-59017D75FCD7}"/>
              </a:ext>
            </a:extLst>
          </p:cNvPr>
          <p:cNvSpPr txBox="1"/>
          <p:nvPr userDrawn="1"/>
        </p:nvSpPr>
        <p:spPr>
          <a:xfrm>
            <a:off x="-1467293" y="6306371"/>
            <a:ext cx="1303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Flux should not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overlap content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CB47D1-3FA9-4CED-B390-B51802AF7972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6A072-61CD-4432-AD85-85E63A832185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6819FC-AB2B-4B70-91B5-434C5CA24E25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67C1B0-E359-4912-97E5-71F63933E680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E4444D-56CF-480E-9A11-231C1F3CB30A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A16228-06B4-412C-9D92-9CA89706BED9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067483-E52C-444F-9B30-2975C0BDC632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2BE9D9-AA95-417E-8E97-864CC0F8C911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AC81D6-F74D-4927-BBE6-FFFA2C91D0F6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43D412-1223-4599-8A54-40E3B0A07F11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F226F8-152C-40C2-A4B4-088506359F03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3E2A97-9370-467B-ABB8-2C64A3C8E72D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A722B5-A960-49BE-98FF-F430C94AE171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364446-D4C5-4891-B621-912A423CB5B0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419EC0-EA0A-43D8-B68E-583A587BD887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ADD18F26-6101-4451-8A08-45F3E1AA7E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E8FA42A-53BD-42FC-BA18-5D7710641A80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2E7EC40-BC4C-4360-8C7B-0D815B9FAEFB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2F3672E-98C3-4D85-9E47-93674A991D0F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03A822-2ACD-4BA0-85F6-2D72FA7DE49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18F9D0D-6AF3-4B4F-8696-D3CB958668C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7867BF-9C11-46A7-B922-921F82E924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D23BD56-AF17-4E33-828A-B476A78D48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19AD3B-2C21-47CC-A1B0-A348C0CFD50C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15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16E50-3717-4E4E-9FB2-DB38B2512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519363"/>
            <a:ext cx="12192000" cy="433863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FC500BD-0509-46D9-88E4-2BA5521515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113" y="2803293"/>
            <a:ext cx="8629059" cy="549275"/>
          </a:xfr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divider slide subtitle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412BE3-19DA-417A-9297-25B21E705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14" y="588970"/>
            <a:ext cx="10813773" cy="2077797"/>
          </a:xfrm>
        </p:spPr>
        <p:txBody>
          <a:bodyPr anchor="ctr">
            <a:normAutofit/>
          </a:bodyPr>
          <a:lstStyle>
            <a:lvl1pPr algn="l">
              <a:defRPr sz="6500" b="1" i="0">
                <a:solidFill>
                  <a:schemeClr val="accent6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divider slide title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240828-5BA0-4452-A932-42A3BE2D8A0F}"/>
              </a:ext>
            </a:extLst>
          </p:cNvPr>
          <p:cNvGrpSpPr/>
          <p:nvPr userDrawn="1"/>
        </p:nvGrpSpPr>
        <p:grpSpPr>
          <a:xfrm>
            <a:off x="-911820" y="588970"/>
            <a:ext cx="742809" cy="1946294"/>
            <a:chOff x="3313995" y="-4578530"/>
            <a:chExt cx="742809" cy="371555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C53926-1665-4AAF-B47B-15188407E6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9BBF79-83A3-46B8-9262-7850B98907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AF6EC3-E065-496D-8E56-5493A5797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D7DE1C-3EBE-4D91-B001-EB0FD8F89D49}"/>
              </a:ext>
            </a:extLst>
          </p:cNvPr>
          <p:cNvGrpSpPr/>
          <p:nvPr userDrawn="1"/>
        </p:nvGrpSpPr>
        <p:grpSpPr>
          <a:xfrm>
            <a:off x="-911820" y="2747575"/>
            <a:ext cx="742809" cy="660709"/>
            <a:chOff x="3313995" y="-4578530"/>
            <a:chExt cx="742809" cy="371555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5901E3-543B-4621-BD3D-846CAD01E5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9B0235-041E-41F1-ACAB-0651B05E06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7ECC82-09E7-4170-B309-FAE8A3974F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4A64DF-8A38-4CAD-A59E-58E4E4395B0C}"/>
              </a:ext>
            </a:extLst>
          </p:cNvPr>
          <p:cNvSpPr txBox="1"/>
          <p:nvPr userDrawn="1"/>
        </p:nvSpPr>
        <p:spPr>
          <a:xfrm>
            <a:off x="-2074014" y="2803293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Subtitle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 24pt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CF32F-ECFD-47F7-BF04-12B29E9F4DCF}"/>
              </a:ext>
            </a:extLst>
          </p:cNvPr>
          <p:cNvSpPr txBox="1"/>
          <p:nvPr userDrawn="1"/>
        </p:nvSpPr>
        <p:spPr>
          <a:xfrm>
            <a:off x="-2074013" y="1262268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US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1-2 line titles – 65pt </a:t>
            </a:r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185ED6-6535-4F25-BD72-A7DDCA7D33C0}"/>
              </a:ext>
            </a:extLst>
          </p:cNvPr>
          <p:cNvSpPr txBox="1"/>
          <p:nvPr userDrawn="1"/>
        </p:nvSpPr>
        <p:spPr>
          <a:xfrm>
            <a:off x="-1467293" y="6306371"/>
            <a:ext cx="1303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Flux should not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overlap content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AD5EDC-CAFC-4A0D-B983-7020B34669C4}"/>
              </a:ext>
            </a:extLst>
          </p:cNvPr>
          <p:cNvGrpSpPr/>
          <p:nvPr userDrawn="1"/>
        </p:nvGrpSpPr>
        <p:grpSpPr>
          <a:xfrm>
            <a:off x="745267" y="7128048"/>
            <a:ext cx="5565813" cy="1490803"/>
            <a:chOff x="745267" y="7128048"/>
            <a:chExt cx="5565813" cy="14908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BA92A9-6E6F-4B32-8ED8-3E8012F5938B}"/>
                </a:ext>
              </a:extLst>
            </p:cNvPr>
            <p:cNvSpPr txBox="1"/>
            <p:nvPr userDrawn="1"/>
          </p:nvSpPr>
          <p:spPr>
            <a:xfrm>
              <a:off x="745267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FFA63B-3FCB-4D98-8D2D-61DA4D660EEC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0A90D-936A-46B6-B8CB-0306B63496DA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2FA60-734F-40BE-BD37-306AC6CF8250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11AD36-E695-4B0D-9D24-43EEE08DA727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86FE68-FAC4-4754-B466-41BECAAD4C68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B2D685-1C77-492D-9B59-6EC93F1424EF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BB7164-20D4-4857-AA34-DD3E42778D1F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3768E5-30F2-4DC6-A8AD-0887623A665C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A4B067-33F5-4886-ADC5-D3AC26B6A255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8F278A-DE3A-4ACF-9291-FC93AD7B497E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CF641D-53B0-47AE-8E49-2AB32D42B144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614A7-4AAC-401D-B35D-FC9DFCDBD8AA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8BBE4E-2F60-49B3-9AA0-8C965A224564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910512-A586-4CEF-ABCB-5937629388E1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DAA433C-2EE4-4733-95C1-127A9BEB2009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B615B7-5AA9-47C2-9031-D5696BB8C6BA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07227A-AE64-47B7-ACAE-15B0F4E9DB3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E48A92-1680-4310-BDB1-0AA84BF812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5946CB-6260-4956-9D7C-B271473BE8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FDE630-8DA2-4808-87E6-87A4CD5BF6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C2043F-0FB8-4CCE-BEB5-E057EB855EAE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A0F71CC4-11A5-4B9C-940A-657CC2CFB0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9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 layout">
    <p:bg>
      <p:bgPr>
        <a:gradFill>
          <a:gsLst>
            <a:gs pos="0">
              <a:schemeClr val="accent1"/>
            </a:gs>
            <a:gs pos="28000">
              <a:schemeClr val="accent2"/>
            </a:gs>
            <a:gs pos="78000">
              <a:schemeClr val="accent3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6">
            <a:extLst>
              <a:ext uri="{FF2B5EF4-FFF2-40B4-BE49-F238E27FC236}">
                <a16:creationId xmlns:a16="http://schemas.microsoft.com/office/drawing/2014/main" id="{9B0B6FAD-4836-46A8-9CAD-F99CEA9E34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93828" y="6417840"/>
            <a:ext cx="911542" cy="2450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CBFBDD-84F5-4F7E-8054-D0B996903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112" y="2351885"/>
            <a:ext cx="9525000" cy="215423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65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0298D3-A280-4841-88A0-FAF214B7A0D3}"/>
              </a:ext>
            </a:extLst>
          </p:cNvPr>
          <p:cNvGrpSpPr/>
          <p:nvPr userDrawn="1"/>
        </p:nvGrpSpPr>
        <p:grpSpPr>
          <a:xfrm>
            <a:off x="-902431" y="2351885"/>
            <a:ext cx="742809" cy="2154230"/>
            <a:chOff x="3313995" y="-4578530"/>
            <a:chExt cx="742809" cy="371555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3F90C3-5A68-499C-85E8-6FCCE50CF4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949A18-C5AE-4ACE-85C2-F153710F6F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8EC558-7BD4-4B0C-A0CF-1F395BE68A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CD1320-4666-4BCA-BBA8-DD82CD7E2B21}"/>
              </a:ext>
            </a:extLst>
          </p:cNvPr>
          <p:cNvSpPr txBox="1"/>
          <p:nvPr userDrawn="1"/>
        </p:nvSpPr>
        <p:spPr>
          <a:xfrm>
            <a:off x="-2064624" y="3153439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65pt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F59BE-DCE7-49BB-9C2A-A8FFC955B29F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C56813-9476-4429-AE31-A498977CA52C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CA3BDF-841A-4124-B69B-4599CEED18FA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AC6A7-01DF-4A0C-903A-2D9C5CF1E211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9A813F-B542-4FAB-BD8F-F530BF7BAB31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3807F6-206F-4BF9-BE09-994A0FDD4649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0CE260-A39A-4A9A-B236-A5ECC085500A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6C6B10-396D-4B14-B5C5-E31350EA9F57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2053FE-255B-409E-8898-C3EAE4CA92BF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77658E-7D31-403A-A6CC-E5CCE87EB876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28315F-A083-4ADD-B331-BA78C26D4BDB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CE3CC5-D6E4-4008-AEFD-BF47878E188E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3EE469-1C12-44A4-8E57-6D4A1752A764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D30A28-4438-497A-A396-D41CA803885D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2B9B69-825A-4581-BDFA-BA23444583DD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B603E1-A711-4FB0-90EC-FD042B39556A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0935A5-2AC1-4FBC-A1C4-D2B21D4E42CA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5BE8C5-DD22-4173-86BB-86636D36AC56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859CD-1BCA-47CD-A907-77DE03A57D4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219B989-1803-43E9-BE2B-1E26C66E6A4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3973A9-4CE0-44D3-BE83-E9ED671959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1B9E5D-C3AD-4DFE-8396-028764F363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3BDD2A-3354-4599-8D1D-9E487C090AD5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31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board">
    <p:bg>
      <p:bgPr>
        <a:gradFill>
          <a:gsLst>
            <a:gs pos="0">
              <a:schemeClr val="accent1"/>
            </a:gs>
            <a:gs pos="54000">
              <a:schemeClr val="accent2"/>
            </a:gs>
            <a:gs pos="96000">
              <a:schemeClr val="accent3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lower, food&#10;&#10;Description automatically generated">
            <a:extLst>
              <a:ext uri="{FF2B5EF4-FFF2-40B4-BE49-F238E27FC236}">
                <a16:creationId xmlns:a16="http://schemas.microsoft.com/office/drawing/2014/main" id="{3B578777-737F-4C7E-A064-0DB55A806D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B7EF98-86B6-4DE3-9002-6ED0884339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8447"/>
            <a:ext cx="11218548" cy="6069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2D28A-85A6-4998-9EA3-661373C5CEF9}"/>
              </a:ext>
            </a:extLst>
          </p:cNvPr>
          <p:cNvSpPr txBox="1"/>
          <p:nvPr userDrawn="1"/>
        </p:nvSpPr>
        <p:spPr>
          <a:xfrm>
            <a:off x="-1467293" y="6306371"/>
            <a:ext cx="1303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Flux should not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overlap content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38186D-37C0-4A32-B973-657ECF3D473A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9A214-578A-45AB-9EC1-CF7B00FF7320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B2A5FF-034F-4A12-B88B-24E592314AA6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664189-2A26-465A-B01C-B5C2371AD6F4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6F0B1C-0033-41EF-889A-2977C36A5B5A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143A9B-8713-4C82-9AC1-A65B3F47A331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1C5051-8C25-43C5-A2BB-8CCAB203DE4C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B6C7B7-A425-4FB4-9B75-29A18D856E6C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D13B28-EF53-4E2D-9D21-3DD1F091FDF2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650B8-2656-4DDE-B3DB-E1B3A97544D7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3FA5E3-56CA-4D83-9B29-46A86066BB26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A2F756-2FF6-4AB2-BF7C-2E6B0D2D792D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FAA44E-2661-4B51-A6E9-F07028B98EA5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578AA8-0774-4C37-BD16-D4B6943BEA0C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C37FBD-D5F1-41D5-ACF8-EC1BA113A227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E95147-5293-4E76-ABE6-1FE1D6785D79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135358-5266-4B5E-BCA2-471D71CFC772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C3BEDE-88E0-4B9C-A628-6AAF533E547B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24385E-C5E6-406E-B97D-9AA16A74A8F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7143CC-A20B-4352-8833-0C22150CFA8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321E3-EB9C-4902-ADBA-DD84429A0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49A482D-0342-4599-87A3-49D65FF4D0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3215B2-4EEB-4D27-9CF2-05F95DBF4D73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26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D1A06-C30F-4314-888A-FA1CF3217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00232-09EB-4C16-B547-5537B1531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CFC33-4B78-43B3-8865-3E216712C6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47657"/>
            <a:ext cx="10515600" cy="4018143"/>
          </a:xfrm>
        </p:spPr>
        <p:txBody>
          <a:bodyPr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 Maecenas porttitor congue massa. </a:t>
            </a:r>
          </a:p>
          <a:p>
            <a:pPr lvl="0"/>
            <a:r>
              <a:rPr lang="en-GB" noProof="0"/>
              <a:t>Fusce posuere, magna sed pulvinar ultricies, purus lectus malesuada libero, sit amet commodo magna eros quis urna.</a:t>
            </a:r>
          </a:p>
          <a:p>
            <a:pPr lvl="0"/>
            <a:r>
              <a:rPr lang="en-GB" noProof="0"/>
              <a:t>Nunc viverra imperdiet enim. Fusce est. Vivamus a tellus.</a:t>
            </a:r>
          </a:p>
          <a:p>
            <a:pPr lvl="0"/>
            <a:r>
              <a:rPr lang="en-GB" noProof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30F3AA-5664-4121-A334-3D9891B2C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9386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 b="0" i="0">
                <a:solidFill>
                  <a:schemeClr val="tx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0989FAC-D8DE-4BAC-B8A8-FD18C1DEC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D6809-15A3-43F1-83F5-226632CB5236}"/>
              </a:ext>
            </a:extLst>
          </p:cNvPr>
          <p:cNvGrpSpPr/>
          <p:nvPr userDrawn="1"/>
        </p:nvGrpSpPr>
        <p:grpSpPr>
          <a:xfrm>
            <a:off x="-902431" y="2048881"/>
            <a:ext cx="742809" cy="3716920"/>
            <a:chOff x="3313995" y="-4578530"/>
            <a:chExt cx="742809" cy="371555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CA6BE2-0378-4B66-894F-27C8CF9E01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858F35-2FF1-4E93-8A81-4FD7C84F72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860C5-5993-463E-B51B-2E1204B272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67C1D-E9D3-4B21-AF54-C27D3C9A9F54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9F5A56-6179-43EF-AEC2-0447FCA6B8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CD35BA-2078-4976-A17E-29233874CD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262CFB-7CA4-4A82-9FB7-9FD63E6294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A397F0-756F-424D-9199-0BA4FC3F8A09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17E37-97CE-40FB-A469-EB63268EBE6E}"/>
              </a:ext>
            </a:extLst>
          </p:cNvPr>
          <p:cNvSpPr txBox="1"/>
          <p:nvPr userDrawn="1"/>
        </p:nvSpPr>
        <p:spPr>
          <a:xfrm>
            <a:off x="-2064623" y="3738778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0A5F7-952E-4407-9FDC-8BF1387D0FB3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1E102F-D0D8-461E-A08B-1AA20981D612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89BEF2-0371-4377-8737-78B26D11AE39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D356FA-2EF7-4702-AB52-BEBCB653E7B0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85E70C-B52C-4563-B589-C403934B1772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88369-715E-4443-8EAA-15EDFEA5B1B2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3430EF-F785-492F-979E-BFDD512AA50B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E5DA36-D41F-47FA-99E5-81C4C0EBF8A8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368B86-7F45-43C3-9F56-6016D153F7A8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AB084A-9B81-4AF3-B530-959585EE8BCA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F82782-5978-4C88-A5BB-FD544F426D1D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83D8BE-628A-46ED-A516-326EC48B49D7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AAB520-F951-437F-8F75-5C508B41B2D9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2C855C-6358-4667-94A1-70E7F4BA10C8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C1ABA4-A6F0-4A18-8927-D931C67B053A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555FD4-78CB-4B5D-B3AB-B9CBD1667C5A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2FB4F8-CA45-462F-8777-8F0710CAF77B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271326-D008-47FC-906C-F5A9680A1F2C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6AA0A5-5CA7-4D4A-AD3E-9469468C54C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08BD5D-0E62-436A-80B1-CF6D6235789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04E6EC-0BAD-4270-95F3-E7F7459C0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AF3797-3AA9-40B4-BCEE-250F0A8BB4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5C398-E110-40DD-8D77-23DD4C2D86C5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A0C3537E-52CF-4ABF-B23B-12AC57AAF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90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rgbClr val="171717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ctrTitle"/>
          </p:nvPr>
        </p:nvSpPr>
        <p:spPr>
          <a:xfrm>
            <a:off x="1191667" y="2539767"/>
            <a:ext cx="5995600" cy="17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IBM Plex Sans"/>
              <a:buNone/>
              <a:defRPr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None/>
              <a:defRPr sz="4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191667" y="2038467"/>
            <a:ext cx="998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7268"/>
              </a:buClr>
              <a:buSzPts val="1300"/>
              <a:buFont typeface="Roboto"/>
              <a:buNone/>
              <a:defRPr sz="1733">
                <a:solidFill>
                  <a:srgbClr val="FA72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2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D1A06-C30F-4314-888A-FA1CF3217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00232-09EB-4C16-B547-5537B1531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CFC33-4B78-43B3-8865-3E216712C6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059413"/>
            <a:ext cx="10515600" cy="3706387"/>
          </a:xfrm>
        </p:spPr>
        <p:txBody>
          <a:bodyPr numCol="1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 Maecenas porttitor congue massa. </a:t>
            </a:r>
          </a:p>
          <a:p>
            <a:pPr lvl="0"/>
            <a:r>
              <a:rPr lang="en-GB" noProof="0"/>
              <a:t>Fusce posuere, magna sed pulvinar ultricies, purus lectus malesuada libero, sit amet commodo magna eros quis urna.</a:t>
            </a:r>
          </a:p>
          <a:p>
            <a:pPr lvl="0"/>
            <a:r>
              <a:rPr lang="en-GB" noProof="0"/>
              <a:t>Nunc viverra imperdiet enim. Fusce est. Vivamus a tellus.</a:t>
            </a:r>
          </a:p>
          <a:p>
            <a:pPr lvl="0"/>
            <a:r>
              <a:rPr lang="en-GB" noProof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30F3AA-5664-4121-A334-3D9891B2C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0989FAC-D8DE-4BAC-B8A8-FD18C1DEC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D6809-15A3-43F1-83F5-226632CB5236}"/>
              </a:ext>
            </a:extLst>
          </p:cNvPr>
          <p:cNvGrpSpPr/>
          <p:nvPr userDrawn="1"/>
        </p:nvGrpSpPr>
        <p:grpSpPr>
          <a:xfrm>
            <a:off x="-902431" y="2048881"/>
            <a:ext cx="742809" cy="3716920"/>
            <a:chOff x="3313995" y="-4578530"/>
            <a:chExt cx="742809" cy="371555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CA6BE2-0378-4B66-894F-27C8CF9E01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858F35-2FF1-4E93-8A81-4FD7C84F72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860C5-5993-463E-B51B-2E1204B272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67C1D-E9D3-4B21-AF54-C27D3C9A9F54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9F5A56-6179-43EF-AEC2-0447FCA6B8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CD35BA-2078-4976-A17E-29233874CD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262CFB-7CA4-4A82-9FB7-9FD63E6294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A397F0-756F-424D-9199-0BA4FC3F8A09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17E37-97CE-40FB-A469-EB63268EBE6E}"/>
              </a:ext>
            </a:extLst>
          </p:cNvPr>
          <p:cNvSpPr txBox="1"/>
          <p:nvPr userDrawn="1"/>
        </p:nvSpPr>
        <p:spPr>
          <a:xfrm>
            <a:off x="-2064623" y="3738778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0A5F7-952E-4407-9FDC-8BF1387D0FB3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1E102F-D0D8-461E-A08B-1AA20981D612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89BEF2-0371-4377-8737-78B26D11AE39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D356FA-2EF7-4702-AB52-BEBCB653E7B0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85E70C-B52C-4563-B589-C403934B1772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88369-715E-4443-8EAA-15EDFEA5B1B2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3430EF-F785-492F-979E-BFDD512AA50B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E5DA36-D41F-47FA-99E5-81C4C0EBF8A8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368B86-7F45-43C3-9F56-6016D153F7A8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AB084A-9B81-4AF3-B530-959585EE8BCA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F82782-5978-4C88-A5BB-FD544F426D1D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83D8BE-628A-46ED-A516-326EC48B49D7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AAB520-F951-437F-8F75-5C508B41B2D9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2C855C-6358-4667-94A1-70E7F4BA10C8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C1ABA4-A6F0-4A18-8927-D931C67B053A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555FD4-78CB-4B5D-B3AB-B9CBD1667C5A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2FB4F8-CA45-462F-8777-8F0710CAF77B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271326-D008-47FC-906C-F5A9680A1F2C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6AA0A5-5CA7-4D4A-AD3E-9469468C54C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08BD5D-0E62-436A-80B1-CF6D6235789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04E6EC-0BAD-4270-95F3-E7F7459C0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AF3797-3AA9-40B4-BCEE-250F0A8BB4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5C398-E110-40DD-8D77-23DD4C2D86C5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A0C3537E-52CF-4ABF-B23B-12AC57AAF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46" name="Picture Placeholder 14">
            <a:extLst>
              <a:ext uri="{FF2B5EF4-FFF2-40B4-BE49-F238E27FC236}">
                <a16:creationId xmlns:a16="http://schemas.microsoft.com/office/drawing/2014/main" id="{C669DD54-19A6-47CD-AF62-6524709779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231005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D1A06-C30F-4314-888A-FA1CF3217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00232-09EB-4C16-B547-5537B1531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CFC33-4B78-43B3-8865-3E216712C6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059413"/>
            <a:ext cx="10515600" cy="3706387"/>
          </a:xfrm>
        </p:spPr>
        <p:txBody>
          <a:bodyPr numCol="2" spcCol="36000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 Maecenas porttitor congue massa. </a:t>
            </a:r>
          </a:p>
          <a:p>
            <a:pPr lvl="0"/>
            <a:r>
              <a:rPr lang="en-GB" noProof="0"/>
              <a:t>Fusce posuere, magna sed pulvinar ultricies, purus lectus malesuada libero, sit amet commodo magna eros quis urna.</a:t>
            </a:r>
          </a:p>
          <a:p>
            <a:pPr lvl="0"/>
            <a:r>
              <a:rPr lang="en-GB" noProof="0"/>
              <a:t>Nunc viverra imperdiet enim. Fusce est. Vivamus a tellus.</a:t>
            </a:r>
          </a:p>
          <a:p>
            <a:pPr lvl="0"/>
            <a:r>
              <a:rPr lang="en-GB" noProof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30F3AA-5664-4121-A334-3D9891B2C9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0989FAC-D8DE-4BAC-B8A8-FD18C1DEC7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D6809-15A3-43F1-83F5-226632CB5236}"/>
              </a:ext>
            </a:extLst>
          </p:cNvPr>
          <p:cNvGrpSpPr/>
          <p:nvPr userDrawn="1"/>
        </p:nvGrpSpPr>
        <p:grpSpPr>
          <a:xfrm>
            <a:off x="-902431" y="2048881"/>
            <a:ext cx="742809" cy="3716920"/>
            <a:chOff x="3313995" y="-4578530"/>
            <a:chExt cx="742809" cy="371555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CA6BE2-0378-4B66-894F-27C8CF9E01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9858F35-2FF1-4E93-8A81-4FD7C84F72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860C5-5993-463E-B51B-2E1204B272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67C1D-E9D3-4B21-AF54-C27D3C9A9F54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9F5A56-6179-43EF-AEC2-0447FCA6B8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CD35BA-2078-4976-A17E-29233874CD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262CFB-7CA4-4A82-9FB7-9FD63E6294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A397F0-756F-424D-9199-0BA4FC3F8A09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17E37-97CE-40FB-A469-EB63268EBE6E}"/>
              </a:ext>
            </a:extLst>
          </p:cNvPr>
          <p:cNvSpPr txBox="1"/>
          <p:nvPr userDrawn="1"/>
        </p:nvSpPr>
        <p:spPr>
          <a:xfrm>
            <a:off x="-2064623" y="3738778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0A5F7-952E-4407-9FDC-8BF1387D0FB3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1E102F-D0D8-461E-A08B-1AA20981D612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89BEF2-0371-4377-8737-78B26D11AE39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D356FA-2EF7-4702-AB52-BEBCB653E7B0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85E70C-B52C-4563-B589-C403934B1772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A88369-715E-4443-8EAA-15EDFEA5B1B2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3430EF-F785-492F-979E-BFDD512AA50B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E5DA36-D41F-47FA-99E5-81C4C0EBF8A8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368B86-7F45-43C3-9F56-6016D153F7A8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AB084A-9B81-4AF3-B530-959585EE8BCA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F82782-5978-4C88-A5BB-FD544F426D1D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83D8BE-628A-46ED-A516-326EC48B49D7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AAB520-F951-437F-8F75-5C508B41B2D9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2C855C-6358-4667-94A1-70E7F4BA10C8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C1ABA4-A6F0-4A18-8927-D931C67B053A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555FD4-78CB-4B5D-B3AB-B9CBD1667C5A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2FB4F8-CA45-462F-8777-8F0710CAF77B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271326-D008-47FC-906C-F5A9680A1F2C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6AA0A5-5CA7-4D4A-AD3E-9469468C54C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08BD5D-0E62-436A-80B1-CF6D6235789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904E6EC-0BAD-4270-95F3-E7F7459C0C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AF3797-3AA9-40B4-BCEE-250F0A8BB4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5C398-E110-40DD-8D77-23DD4C2D86C5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A0C3537E-52CF-4ABF-B23B-12AC57AAFD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46" name="Picture Placeholder 14">
            <a:extLst>
              <a:ext uri="{FF2B5EF4-FFF2-40B4-BE49-F238E27FC236}">
                <a16:creationId xmlns:a16="http://schemas.microsoft.com/office/drawing/2014/main" id="{F672A9B2-B9EA-4B2C-8BA4-D7C79DC729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211092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BC05885-E321-45D1-A9DD-D4EAF80EE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059412"/>
            <a:ext cx="10515600" cy="818007"/>
          </a:xfrm>
        </p:spPr>
        <p:txBody>
          <a:bodyPr numCol="1" spcCol="36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 Maecenas porttitor congue massa. </a:t>
            </a:r>
          </a:p>
          <a:p>
            <a:pPr lvl="0"/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366A70-E865-45CF-96A3-9F923EC52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BA6072E-26D5-4C8D-B8D2-FBD3848FB5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17751" y="31266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10" name="Picture Placeholder 62">
            <a:extLst>
              <a:ext uri="{FF2B5EF4-FFF2-40B4-BE49-F238E27FC236}">
                <a16:creationId xmlns:a16="http://schemas.microsoft.com/office/drawing/2014/main" id="{31C88A59-D052-4411-B9A3-0DCF7BC757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546911" y="31266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EEFDE9-8B0F-4C1D-8663-94300FD667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17751" y="37997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12" name="Picture Placeholder 62">
            <a:extLst>
              <a:ext uri="{FF2B5EF4-FFF2-40B4-BE49-F238E27FC236}">
                <a16:creationId xmlns:a16="http://schemas.microsoft.com/office/drawing/2014/main" id="{A8E702F4-7E07-49A8-AC6D-5D99115DF6D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546911" y="37997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EDAC1B1-038D-4F80-A14A-2131358CD4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17751" y="44728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14" name="Picture Placeholder 62">
            <a:extLst>
              <a:ext uri="{FF2B5EF4-FFF2-40B4-BE49-F238E27FC236}">
                <a16:creationId xmlns:a16="http://schemas.microsoft.com/office/drawing/2014/main" id="{987C68CE-5368-4C39-B33B-4C3B5F91978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46911" y="44728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903BDFF-290F-4B33-B2DE-4A1B550F4A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17751" y="51459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16" name="Picture Placeholder 62">
            <a:extLst>
              <a:ext uri="{FF2B5EF4-FFF2-40B4-BE49-F238E27FC236}">
                <a16:creationId xmlns:a16="http://schemas.microsoft.com/office/drawing/2014/main" id="{21735694-8AE3-4270-8AF7-D922A4026E3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546911" y="51459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1CD37DF-9E3B-427F-9180-705CC327F3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91451" y="31266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18" name="Picture Placeholder 62">
            <a:extLst>
              <a:ext uri="{FF2B5EF4-FFF2-40B4-BE49-F238E27FC236}">
                <a16:creationId xmlns:a16="http://schemas.microsoft.com/office/drawing/2014/main" id="{E95B15CC-E064-4985-8FF2-D8112152313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020611" y="31266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9884129-52A4-41CB-BC7C-65A0F4C5FA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91451" y="37997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Icon description goes here</a:t>
            </a:r>
          </a:p>
        </p:txBody>
      </p:sp>
      <p:sp>
        <p:nvSpPr>
          <p:cNvPr id="20" name="Picture Placeholder 62">
            <a:extLst>
              <a:ext uri="{FF2B5EF4-FFF2-40B4-BE49-F238E27FC236}">
                <a16:creationId xmlns:a16="http://schemas.microsoft.com/office/drawing/2014/main" id="{D5F9BD10-F98B-40DC-AADF-80F65A55727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020611" y="37997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3C68535-3AA6-4C57-959B-581E1D9786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91451" y="44728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22" name="Picture Placeholder 62">
            <a:extLst>
              <a:ext uri="{FF2B5EF4-FFF2-40B4-BE49-F238E27FC236}">
                <a16:creationId xmlns:a16="http://schemas.microsoft.com/office/drawing/2014/main" id="{9825897F-9853-4671-9C93-F76C5C22AF7D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020611" y="44728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C3D0272-AF88-43F7-8635-E8374295B4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591451" y="5145957"/>
            <a:ext cx="3751555" cy="5104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Icon description goes here</a:t>
            </a:r>
          </a:p>
        </p:txBody>
      </p:sp>
      <p:sp>
        <p:nvSpPr>
          <p:cNvPr id="24" name="Picture Placeholder 62">
            <a:extLst>
              <a:ext uri="{FF2B5EF4-FFF2-40B4-BE49-F238E27FC236}">
                <a16:creationId xmlns:a16="http://schemas.microsoft.com/office/drawing/2014/main" id="{E5427D2E-C6D0-47E0-A5B1-E416EE4CAB6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020611" y="5145957"/>
            <a:ext cx="461962" cy="423863"/>
          </a:xfrm>
          <a:solidFill>
            <a:srgbClr val="575756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GB"/>
              <a:t>ICON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E05BAD2-CCD5-48BE-892D-F27A5D8F0E5A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6E790BA-383C-498E-A760-1699A0DC056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1DBBE299-A34B-4BAD-86E9-855410C658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FB6B7EE-4D16-4C5B-8FD1-6A96AE54D725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1FF72E-40E8-40E5-A298-04CE4CCD4E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123EF2-0F14-488C-9899-861D548804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97FABA-91F1-49D5-BFF6-F5392F4661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521875-9582-4073-8528-39E5FC9527C8}"/>
              </a:ext>
            </a:extLst>
          </p:cNvPr>
          <p:cNvGrpSpPr/>
          <p:nvPr userDrawn="1"/>
        </p:nvGrpSpPr>
        <p:grpSpPr>
          <a:xfrm>
            <a:off x="-902431" y="2048881"/>
            <a:ext cx="742809" cy="828538"/>
            <a:chOff x="3313995" y="-4578530"/>
            <a:chExt cx="742809" cy="371555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49D8B15-5485-4964-99B2-961D30A158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97F806-8E44-46CB-ACBA-12987E6640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B9A8CD-7EAB-43A8-9A6A-3D300B6C4F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9EC7E9-019B-4905-9539-8C840253A7EE}"/>
              </a:ext>
            </a:extLst>
          </p:cNvPr>
          <p:cNvGrpSpPr/>
          <p:nvPr userDrawn="1"/>
        </p:nvGrpSpPr>
        <p:grpSpPr>
          <a:xfrm>
            <a:off x="-902431" y="2964300"/>
            <a:ext cx="742809" cy="2534054"/>
            <a:chOff x="3313995" y="-4578530"/>
            <a:chExt cx="742809" cy="371555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2B62C3-298B-407F-AD3E-56DF0D3827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170DAB-CC70-4F63-9A4E-DA8E903782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728A4D-C6AD-435D-BE4C-57E67EF6B4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193E103-3BF9-4725-8B0C-2BE72E09FBDD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C03C05-EF9E-479B-B284-27D97C001CCB}"/>
              </a:ext>
            </a:extLst>
          </p:cNvPr>
          <p:cNvSpPr txBox="1"/>
          <p:nvPr userDrawn="1"/>
        </p:nvSpPr>
        <p:spPr>
          <a:xfrm>
            <a:off x="-2064623" y="2088235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Subtitle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61EDD4-7D59-44E9-ABBB-A07CB96606B0}"/>
              </a:ext>
            </a:extLst>
          </p:cNvPr>
          <p:cNvSpPr txBox="1"/>
          <p:nvPr userDrawn="1"/>
        </p:nvSpPr>
        <p:spPr>
          <a:xfrm>
            <a:off x="-2064623" y="392915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Icon caption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16pt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FBFCD1-CB75-46C6-A9C8-C3B55D2F3795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A3521D-69ED-426D-88F4-D72C6F9D95F8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365F61-32C2-45A1-BEB2-31E7BE0CC095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7AC203A-B1CA-448B-A462-631DC61FDD4C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0A2BA0-AEA4-4593-BD2D-B32A9E1015B1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F4A0E6-0710-42CC-A9AD-30D365E86CAE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FD4EA37-E5FD-4464-BAE2-2ED0BAC5B30A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AD4CC8-35CB-4315-99CF-1259EE8ECAF4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B374EC-6444-4B7E-834D-6040CD2399EA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3BDAA-CC15-456E-821D-CF0DDFE2818B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45E668B-74BA-429E-A4E7-1988E90A8F67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2BD0EF-C34F-4BAC-B7C0-8681816F1FF9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0DF166-BB14-4D07-9CDE-30674899D200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1FD481-5EC1-41A4-A5FE-ACADFED4E7CA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DFAE83-1FB5-4BEE-BABF-CDCB1EEBADFC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8C88698-1654-4DFB-BAB2-BF2B17133698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604F8EB-6B1B-4F03-A00C-0A6A37FB784A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330C1DB-954E-44F9-89C4-2529615F5B88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F3A8721-31D3-41C2-976D-0C621271773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5AE807-744D-444A-962F-28D08627FC5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244BE8-B14F-48EF-8D8C-1F7FBCCBCA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AB1FF7-A2A5-4F47-A0BD-F66A7CA3B1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CEAF46-0426-4DA3-B763-266A8561583A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68" name="Picture 67" descr="A close up of a logo&#10;&#10;Description automatically generated">
            <a:extLst>
              <a:ext uri="{FF2B5EF4-FFF2-40B4-BE49-F238E27FC236}">
                <a16:creationId xmlns:a16="http://schemas.microsoft.com/office/drawing/2014/main" id="{2EF055EC-CB75-4271-A632-C4D74044E4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67" name="Picture Placeholder 14">
            <a:extLst>
              <a:ext uri="{FF2B5EF4-FFF2-40B4-BE49-F238E27FC236}">
                <a16:creationId xmlns:a16="http://schemas.microsoft.com/office/drawing/2014/main" id="{141050EC-CE00-4A8E-98DB-3B5AE574105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255237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7569165-B730-4F4E-9E64-9A78EE212A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8253" y="2059412"/>
            <a:ext cx="5335547" cy="3954031"/>
          </a:xfrm>
        </p:spPr>
        <p:txBody>
          <a:bodyPr numCol="1" spcCol="36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+mj-lt"/>
              <a:buNone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consectuer adipiscing elit.</a:t>
            </a:r>
          </a:p>
          <a:p>
            <a:pPr lvl="0"/>
            <a:r>
              <a:rPr lang="en-GB" noProof="0"/>
              <a:t>Maecenas porttitor congue massa. </a:t>
            </a:r>
          </a:p>
          <a:p>
            <a:pPr lv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EBECAE-9A5B-4785-AE31-1E012CF65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8254" y="599503"/>
            <a:ext cx="5335546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5140C2E-7059-4E3E-A95F-90D624E4B2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6350"/>
            <a:ext cx="5621338" cy="686435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[Insert Picture Here]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451567-8536-477F-85ED-CA1DFF9BE9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0D124B-675D-46F1-BFDA-75A464E98B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D031B9A-9F1E-463B-97FF-7AA0C9302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D087D-F676-4BAB-BE56-78C4F4048EDB}"/>
              </a:ext>
            </a:extLst>
          </p:cNvPr>
          <p:cNvGrpSpPr/>
          <p:nvPr userDrawn="1"/>
        </p:nvGrpSpPr>
        <p:grpSpPr>
          <a:xfrm flipH="1">
            <a:off x="12351367" y="589289"/>
            <a:ext cx="742809" cy="1325235"/>
            <a:chOff x="3313995" y="-4578530"/>
            <a:chExt cx="742809" cy="37155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217714-3DB5-43FD-B685-1D7456228A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9B2E75-793C-4F6E-B722-EE8CCE3CCD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3A7298-DEF6-4377-B77D-B3F4A45DB1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7F24B-7576-4FA6-A96B-3166F41724E6}"/>
              </a:ext>
            </a:extLst>
          </p:cNvPr>
          <p:cNvGrpSpPr/>
          <p:nvPr userDrawn="1"/>
        </p:nvGrpSpPr>
        <p:grpSpPr>
          <a:xfrm flipH="1">
            <a:off x="12351366" y="2048880"/>
            <a:ext cx="742809" cy="3954027"/>
            <a:chOff x="3313995" y="-4578530"/>
            <a:chExt cx="742809" cy="371555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53C953-0000-433E-880F-3448BCDEED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721E76-9DE0-40A4-BC9B-8E9F0F6767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F090D-BFD6-4DA6-ADEF-31A649473F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0F0BA0-1269-4CA9-956C-E2F389D96369}"/>
              </a:ext>
            </a:extLst>
          </p:cNvPr>
          <p:cNvSpPr txBox="1"/>
          <p:nvPr userDrawn="1"/>
        </p:nvSpPr>
        <p:spPr>
          <a:xfrm>
            <a:off x="12379500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2567-73CA-4748-BE5D-62FFFDBD4D67}"/>
              </a:ext>
            </a:extLst>
          </p:cNvPr>
          <p:cNvSpPr txBox="1"/>
          <p:nvPr userDrawn="1"/>
        </p:nvSpPr>
        <p:spPr>
          <a:xfrm>
            <a:off x="12379500" y="3279509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C4FBF9-1B7C-44E1-B04C-0380641EDB61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CDA5F-0B27-402C-A806-9D96F1DB26FD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84A828-B782-4B7E-BA5E-306D30B7198A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1B1BBD-21FE-416A-98D5-7451DEE98DAF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5C149F-5ADB-4B90-B7F6-676EA7217271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8B9942-4C5F-4FF9-A733-C1D6131796CA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B924C-1907-4EFE-831B-118D39C33930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D3664B-1F22-4F41-9BEA-B849183439AE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468FE4-95C9-49FC-A450-BC428C7A7423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B1FD08-65AB-4FEA-B458-3B9F350D33F7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AFF4CC-45BE-484F-9299-9760BAF9B2A2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254FAA-EE7A-4732-BC3E-2B955EF1A3A6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64ECE9-BF6F-482B-9CE3-80701202F838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1EEA90-8C26-4573-AF69-29AC39E8018B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2E7068-CFB2-41C3-83F3-D98C8063FFAA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F1D947-D2A9-4FCD-8158-4921C7901C8F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AE2500-E184-446E-835D-6C37AA0A0210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C87EDD-11B1-49B3-8735-5159AC5DAC35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3AD0771-E915-48DD-AC66-4466201277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F8B78E-DE1C-44B4-B37F-DA0145F5571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04661D-B7EF-4774-8835-618B0AF8CB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B07549-BC2B-4EE2-86D3-C76EE426D2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6EDF4C-EE79-4542-8E93-E0292005D888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EE0EF51-A212-4274-8CC9-014B30A7F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8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5140C2E-7059-4E3E-A95F-90D624E4B2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-6350"/>
            <a:ext cx="12191991" cy="629088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[Insert Picture Here]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7569165-B730-4F4E-9E64-9A78EE212A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72" y="3831643"/>
            <a:ext cx="4933295" cy="2075449"/>
          </a:xfrm>
        </p:spPr>
        <p:txBody>
          <a:bodyPr numCol="1" spcCol="36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+mj-lt"/>
              <a:buNone/>
              <a:tabLst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consectuer adipiscing elit.</a:t>
            </a:r>
          </a:p>
          <a:p>
            <a:pPr lvl="0"/>
            <a:r>
              <a:rPr lang="en-GB" noProof="0"/>
              <a:t>Maecenas porttitor congue massa. </a:t>
            </a:r>
          </a:p>
          <a:p>
            <a:pPr lvl="0"/>
            <a:endParaRPr lang="en-GB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451567-8536-477F-85ED-CA1DFF9BE9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0D124B-675D-46F1-BFDA-75A464E98B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8D087D-F676-4BAB-BE56-78C4F4048EDB}"/>
              </a:ext>
            </a:extLst>
          </p:cNvPr>
          <p:cNvGrpSpPr/>
          <p:nvPr userDrawn="1"/>
        </p:nvGrpSpPr>
        <p:grpSpPr>
          <a:xfrm flipH="1">
            <a:off x="12351367" y="589289"/>
            <a:ext cx="742809" cy="1325235"/>
            <a:chOff x="3313995" y="-4578530"/>
            <a:chExt cx="742809" cy="37155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217714-3DB5-43FD-B685-1D7456228A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9B2E75-793C-4F6E-B722-EE8CCE3CCD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3A7298-DEF6-4377-B77D-B3F4A45DB1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F7F24B-7576-4FA6-A96B-3166F41724E6}"/>
              </a:ext>
            </a:extLst>
          </p:cNvPr>
          <p:cNvGrpSpPr/>
          <p:nvPr userDrawn="1"/>
        </p:nvGrpSpPr>
        <p:grpSpPr>
          <a:xfrm flipH="1">
            <a:off x="12351366" y="2048880"/>
            <a:ext cx="742809" cy="3954027"/>
            <a:chOff x="3313995" y="-4578530"/>
            <a:chExt cx="742809" cy="371555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53C953-0000-433E-880F-3448BCDEED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721E76-9DE0-40A4-BC9B-8E9F0F6767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6F090D-BFD6-4DA6-ADEF-31A649473F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0F0BA0-1269-4CA9-956C-E2F389D96369}"/>
              </a:ext>
            </a:extLst>
          </p:cNvPr>
          <p:cNvSpPr txBox="1"/>
          <p:nvPr userDrawn="1"/>
        </p:nvSpPr>
        <p:spPr>
          <a:xfrm>
            <a:off x="12379500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2567-73CA-4748-BE5D-62FFFDBD4D67}"/>
              </a:ext>
            </a:extLst>
          </p:cNvPr>
          <p:cNvSpPr txBox="1"/>
          <p:nvPr userDrawn="1"/>
        </p:nvSpPr>
        <p:spPr>
          <a:xfrm>
            <a:off x="12379500" y="3279509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C4FBF9-1B7C-44E1-B04C-0380641EDB61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9CDA5F-0B27-402C-A806-9D96F1DB26FD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84A828-B782-4B7E-BA5E-306D30B7198A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1B1BBD-21FE-416A-98D5-7451DEE98DAF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5C149F-5ADB-4B90-B7F6-676EA7217271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B8B9942-4C5F-4FF9-A733-C1D6131796CA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B924C-1907-4EFE-831B-118D39C33930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D3664B-1F22-4F41-9BEA-B849183439AE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468FE4-95C9-49FC-A450-BC428C7A7423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B1FD08-65AB-4FEA-B458-3B9F350D33F7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AFF4CC-45BE-484F-9299-9760BAF9B2A2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254FAA-EE7A-4732-BC3E-2B955EF1A3A6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64ECE9-BF6F-482B-9CE3-80701202F838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1EEA90-8C26-4573-AF69-29AC39E8018B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2E7068-CFB2-41C3-83F3-D98C8063FFAA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F1D947-D2A9-4FCD-8158-4921C7901C8F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AE2500-E184-446E-835D-6C37AA0A0210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C87EDD-11B1-49B3-8735-5159AC5DAC35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3AD0771-E915-48DD-AC66-4466201277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CF8B78E-DE1C-44B4-B37F-DA0145F5571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C04661D-B7EF-4774-8835-618B0AF8CB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B07549-BC2B-4EE2-86D3-C76EE426D2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6EDF4C-EE79-4542-8E93-E0292005D888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DEE0EF51-A212-4274-8CC9-014B30A7F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48" name="Picture Placeholder 14">
            <a:extLst>
              <a:ext uri="{FF2B5EF4-FFF2-40B4-BE49-F238E27FC236}">
                <a16:creationId xmlns:a16="http://schemas.microsoft.com/office/drawing/2014/main" id="{532A9B7E-EA1F-42FD-8826-4025D02E87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14872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9153F6-9CB1-4196-A94D-B39ECEB0A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059412"/>
            <a:ext cx="4865175" cy="4022651"/>
          </a:xfrm>
        </p:spPr>
        <p:txBody>
          <a:bodyPr numCol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 Maecenas porttitor congue massa. </a:t>
            </a:r>
          </a:p>
          <a:p>
            <a:pPr lvl="0"/>
            <a:r>
              <a:rPr lang="en-GB" noProof="0"/>
              <a:t>Fusce posuere, magna sed pulvinar ultricies, purus lectus malesuada libero, sit amet commodo magna eros quis urna.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EA7339-7DC2-4550-932F-AA12E21394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3" name="Chart Placeholder 8">
            <a:extLst>
              <a:ext uri="{FF2B5EF4-FFF2-40B4-BE49-F238E27FC236}">
                <a16:creationId xmlns:a16="http://schemas.microsoft.com/office/drawing/2014/main" id="{039FD5F4-C6DC-4F3B-B123-0EA8F418A18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18213" y="2058988"/>
            <a:ext cx="5335587" cy="4022725"/>
          </a:xfrm>
        </p:spPr>
        <p:txBody>
          <a:bodyPr/>
          <a:lstStyle>
            <a:lvl1pPr marL="228600" indent="-228600">
              <a:buClr>
                <a:srgbClr val="575756"/>
              </a:buClr>
              <a:buFont typeface="Montserrat Light" panose="020B0604020202020204" charset="0"/>
              <a:buChar char="•"/>
              <a:defRPr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icon to add chart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8E4408-74B4-4825-891B-0804BC3018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67430A0-2B59-4954-8F96-F518796242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E3D67EF-69A5-469A-8300-EA450EE90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266201-9569-4AC8-97DA-39EEA836F2FC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951844-86AF-457F-A2C4-A6C98C9CEC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357377-13A2-4C8E-84EC-762C10EEF9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98EF2B-3BFD-446C-AF79-AD777E727C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EDD33B-DFC4-4E70-B1BF-D6276EFCF3E0}"/>
              </a:ext>
            </a:extLst>
          </p:cNvPr>
          <p:cNvGrpSpPr/>
          <p:nvPr userDrawn="1"/>
        </p:nvGrpSpPr>
        <p:grpSpPr>
          <a:xfrm>
            <a:off x="-902431" y="2048880"/>
            <a:ext cx="742809" cy="3979939"/>
            <a:chOff x="3313995" y="-4578530"/>
            <a:chExt cx="742809" cy="371555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07C61D-74B4-42F8-BDC6-2D7AE83AC9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86649F-4750-4C19-83AE-5D6C0016A5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517C85-2DF8-4419-8D77-14C65C7260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A491772-E0AA-4927-8E8B-B569378D15E7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361D-9897-4998-A658-983D02F9DC66}"/>
              </a:ext>
            </a:extLst>
          </p:cNvPr>
          <p:cNvSpPr txBox="1"/>
          <p:nvPr userDrawn="1"/>
        </p:nvSpPr>
        <p:spPr>
          <a:xfrm>
            <a:off x="-2064623" y="3738778"/>
            <a:ext cx="1905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38435F-C417-4BF2-A1D4-0A8D1455492B}"/>
              </a:ext>
            </a:extLst>
          </p:cNvPr>
          <p:cNvGrpSpPr/>
          <p:nvPr userDrawn="1"/>
        </p:nvGrpSpPr>
        <p:grpSpPr>
          <a:xfrm rot="10800000">
            <a:off x="12339435" y="2058987"/>
            <a:ext cx="742809" cy="4022724"/>
            <a:chOff x="3313995" y="-4578530"/>
            <a:chExt cx="742809" cy="37155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85F444-B739-4989-A779-63B11CF971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E33572-6ED5-4870-AB3F-4661E82767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D20F2F-0F15-4A5B-978C-B2F18D4AB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A051236-2233-42D9-B066-C9A05579FB0F}"/>
              </a:ext>
            </a:extLst>
          </p:cNvPr>
          <p:cNvSpPr txBox="1"/>
          <p:nvPr userDrawn="1"/>
        </p:nvSpPr>
        <p:spPr>
          <a:xfrm>
            <a:off x="12362577" y="3939544"/>
            <a:ext cx="190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Use core colours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349117-3B24-4A61-89B6-AF8B994AF42C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456128-F948-4811-9D0E-FCDDBAAC23C5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</a:t>
              </a:r>
              <a:r>
                <a:rPr lang="en-GB" sz="1100" b="0" i="0" spc="0" baseline="0" noProof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colours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964CC7-E339-47E7-9D7B-7A596AF5F2ED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</a:t>
              </a:r>
              <a:r>
                <a:rPr lang="en-GB" sz="1100" b="0" i="0" spc="0" baseline="0" noProof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colours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3D6F71-5C54-4C7D-9E69-6BC41B8A857F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65D333-05AB-45FD-9DB7-BFBCBD6EA4EB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86ADC2-9BBE-48BE-9B6A-6AEB75EDE8FC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AFDADF-DFCC-4BB2-B64B-6B681E4BA2D2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783D27-0FA6-43E5-B696-4796090C92F3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C15341-F4DD-4F6B-8484-7CE192366490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C623E6-4676-449D-8A9A-AE71B7944B46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270D76-0C16-4F23-B12A-563AC5758A9D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860458-0CAF-415F-A71F-7E6F425628F6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24C424-450A-47CA-B41E-FD315A231F4A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5E0BAB-102D-4CFE-B50B-864A2011DC1E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6DC2EB-931B-49D7-8EF7-B8AED85BE576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47012C-6E44-4BDC-8E29-134E1A77EF53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825D0A-64FF-46DE-A0F1-7FB01F77B7BB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A42DAD-694E-42DE-B309-BBEE755F5A1B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FB1D59-FF9E-4C5D-87E9-CE715D9A739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70A5268-F464-4594-99CB-893F2C3F10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F815ED2-EDB6-4BD9-B822-D57B7D5373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90FF17-5C62-4AA7-AEBE-32523CB7CF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A271B8-1011-4A84-92F8-9CC8EA0E8176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20D91B30-B612-4CB9-AFB4-12EEFD326C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53" name="Picture Placeholder 14">
            <a:extLst>
              <a:ext uri="{FF2B5EF4-FFF2-40B4-BE49-F238E27FC236}">
                <a16:creationId xmlns:a16="http://schemas.microsoft.com/office/drawing/2014/main" id="{CB0CA49A-D274-4FE1-85F0-AE5047E2333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35341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>
            <a:extLst>
              <a:ext uri="{FF2B5EF4-FFF2-40B4-BE49-F238E27FC236}">
                <a16:creationId xmlns:a16="http://schemas.microsoft.com/office/drawing/2014/main" id="{95142FD3-AB7C-4E78-86F1-B8C3DF94E8A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018213" y="2058988"/>
            <a:ext cx="5335587" cy="4022725"/>
          </a:xfrm>
        </p:spPr>
        <p:txBody>
          <a:bodyPr/>
          <a:lstStyle>
            <a:lvl1pPr>
              <a:buClr>
                <a:srgbClr val="575756"/>
              </a:buClr>
              <a:defRPr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icon to add table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586A78D-AA05-411E-AC28-13F21FDF0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059412"/>
            <a:ext cx="4865175" cy="4022651"/>
          </a:xfrm>
        </p:spPr>
        <p:txBody>
          <a:bodyPr numCol="1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rgbClr val="575756"/>
              </a:buClr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Lorem ipsum dolor sit amet, consectetuer adipiscing elit. Maecenas porttitor congue massa. </a:t>
            </a:r>
          </a:p>
          <a:p>
            <a:pPr lvl="0"/>
            <a:r>
              <a:rPr lang="en-GB" noProof="0"/>
              <a:t>Fusce posuere, magna sed pulvinar ultricies, purus lectus malesuada libero, sit amet commodo magna eros quis urna.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F90EB4-4600-4640-950A-7303D9897B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0268C5-E9A0-456A-BE37-EF3324038B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C37DB1-8C49-435A-A34A-785E772271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E63F406-8C18-44A5-AA6B-29E593633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8AE0666-6FDB-4FDD-8F20-C6EC0A290138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149807-EAA7-4AB1-BB0E-E0EBA4F489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D164EE-F1E6-4573-B736-E82F080AF0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DB9E74-D583-4614-8509-A0444E49C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4E16BD-CF72-440A-927A-7C698BA1DFFA}"/>
              </a:ext>
            </a:extLst>
          </p:cNvPr>
          <p:cNvGrpSpPr/>
          <p:nvPr userDrawn="1"/>
        </p:nvGrpSpPr>
        <p:grpSpPr>
          <a:xfrm>
            <a:off x="-902431" y="2048880"/>
            <a:ext cx="742809" cy="3979939"/>
            <a:chOff x="3313995" y="-4578530"/>
            <a:chExt cx="742809" cy="371555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B452B9-A954-4844-A26D-1A7E5B4E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2512F6-3B7A-4E33-99DD-B5F0397765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CFB686-C83D-4BC1-8A19-3E3EA59BA2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A92EA70-205F-4A47-A8A3-C2FD53479F21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4A6E58-23E2-4033-84E2-3617A9D845EB}"/>
              </a:ext>
            </a:extLst>
          </p:cNvPr>
          <p:cNvSpPr txBox="1"/>
          <p:nvPr userDrawn="1"/>
        </p:nvSpPr>
        <p:spPr>
          <a:xfrm>
            <a:off x="-2064623" y="3738778"/>
            <a:ext cx="190500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  <a:p>
            <a:pPr algn="r"/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Tables font</a:t>
            </a: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18pt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12pt</a:t>
            </a:r>
          </a:p>
          <a:p>
            <a:pPr algn="r"/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  <a:p>
            <a:pPr algn="r"/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00E24-C4A4-4F67-829D-85A768CA319B}"/>
              </a:ext>
            </a:extLst>
          </p:cNvPr>
          <p:cNvGrpSpPr/>
          <p:nvPr userDrawn="1"/>
        </p:nvGrpSpPr>
        <p:grpSpPr>
          <a:xfrm rot="10800000">
            <a:off x="12339435" y="2058987"/>
            <a:ext cx="742809" cy="4022724"/>
            <a:chOff x="3313995" y="-4578530"/>
            <a:chExt cx="742809" cy="371555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0E797F-2B69-4795-B596-21E61DBFC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F6D954-89E2-46D4-9FE2-7271FAD71F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B70ED7-D690-4C5C-ABEE-29F2E10C75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4CCB239-6F8F-4068-B4CE-B9D32407C7E6}"/>
              </a:ext>
            </a:extLst>
          </p:cNvPr>
          <p:cNvSpPr txBox="1"/>
          <p:nvPr userDrawn="1"/>
        </p:nvSpPr>
        <p:spPr>
          <a:xfrm>
            <a:off x="12362577" y="3939544"/>
            <a:ext cx="190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Use core colours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41A947-D63A-4B41-A8B0-68C7CEDA1CA2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8604E9-1CE3-4B56-9A75-C05631B3A192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73BC70-FF07-4666-B1BC-EB7B6EA3052F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C5C7EE-7950-4585-81EC-8D9BE06CAD6F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084EAD-74F6-455E-A204-F03A5A7CE9F4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075468-4989-4A82-B05F-5B3DC03AFE70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AC993E-EBEF-4653-AABD-6C0397E295C4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328138-4627-49E0-9112-DBB788A4A3B3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ADF704-0F4A-4728-963A-22C0E014D7B0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392EA5-1ABA-4410-9C52-8FC16DC930BD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5D669A-FF54-49E1-8C29-10E1A50577B7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76AEFF-20DB-4C55-A009-048CEA9BF43A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8C3D1-9531-4049-A8DB-AE2881382F61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A13CB3-6EBA-43AE-9F1F-8FFC3F1A2F29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E9BCE1-6F73-4660-8E01-C0F5EA090306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BCB5B5-DEBC-4BC6-89E3-48C63689C430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7635089-AFCB-41BF-B6C1-E5B354C6F9B4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95DBF2-92A9-4FBB-BAED-8B93306FA6E7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CC260D-AC74-4F31-9A4F-B757085F46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D1D09A-4BFD-4839-A6C4-CFFE22DF56D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7868391-1B3C-44D9-A158-3D0E51D01E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ABB549-99A0-4E30-AB7C-D9D76B0282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D93B6C-D4C8-4590-8929-D09C8DFEC8C1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F4EF22BE-57EA-4B96-8071-6951D63480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51" name="Picture Placeholder 14">
            <a:extLst>
              <a:ext uri="{FF2B5EF4-FFF2-40B4-BE49-F238E27FC236}">
                <a16:creationId xmlns:a16="http://schemas.microsoft.com/office/drawing/2014/main" id="{A07E0BE2-25E4-4A14-949F-1368480CF3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31823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3">
            <a:extLst>
              <a:ext uri="{FF2B5EF4-FFF2-40B4-BE49-F238E27FC236}">
                <a16:creationId xmlns:a16="http://schemas.microsoft.com/office/drawing/2014/main" id="{4FAFD30D-A62F-4189-A514-24DD87FF7D5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1" y="2058988"/>
            <a:ext cx="10515600" cy="4022725"/>
          </a:xfrm>
        </p:spPr>
        <p:txBody>
          <a:bodyPr>
            <a:normAutofit/>
          </a:bodyPr>
          <a:lstStyle>
            <a:lvl1pPr>
              <a:buClr>
                <a:srgbClr val="575756"/>
              </a:buClr>
              <a:defRPr sz="20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icon to add table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23B9E0-BD4E-4DEA-B698-A071502D0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9503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62987-D217-4913-9737-1714BE2415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9F4B0-5B36-4A35-A09E-2B9A000FE4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6E50C62-2306-4518-B412-54BB28A02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649" b="72949"/>
          <a:stretch/>
        </p:blipFill>
        <p:spPr>
          <a:xfrm>
            <a:off x="9223130" y="0"/>
            <a:ext cx="2968869" cy="18551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FF3A8A4-9D18-4788-AB41-33E0411164F6}"/>
              </a:ext>
            </a:extLst>
          </p:cNvPr>
          <p:cNvGrpSpPr/>
          <p:nvPr userDrawn="1"/>
        </p:nvGrpSpPr>
        <p:grpSpPr>
          <a:xfrm>
            <a:off x="-902431" y="589289"/>
            <a:ext cx="742809" cy="1325235"/>
            <a:chOff x="3313995" y="-4578530"/>
            <a:chExt cx="742809" cy="371555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5C37A5-EB2D-4294-BE75-F571ACE644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2D62AB-7E9A-4B7E-9FFA-57D320752C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4E96E5-76C0-4450-96E2-B82B6DB7C5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9FF58A-C424-4E83-84EA-838A8E010C40}"/>
              </a:ext>
            </a:extLst>
          </p:cNvPr>
          <p:cNvSpPr txBox="1"/>
          <p:nvPr userDrawn="1"/>
        </p:nvSpPr>
        <p:spPr>
          <a:xfrm>
            <a:off x="-2064624" y="1019875"/>
            <a:ext cx="1905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Title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bold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44pt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1EEDE-8D39-41C5-A69F-18F7EFB69CE4}"/>
              </a:ext>
            </a:extLst>
          </p:cNvPr>
          <p:cNvSpPr txBox="1"/>
          <p:nvPr userDrawn="1"/>
        </p:nvSpPr>
        <p:spPr>
          <a:xfrm>
            <a:off x="-2064623" y="3738778"/>
            <a:ext cx="19050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Contents font 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24pt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18pt</a:t>
            </a:r>
          </a:p>
          <a:p>
            <a:pPr algn="r"/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Tables font</a:t>
            </a:r>
          </a:p>
          <a:p>
            <a:pPr algn="r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Century Gothic regular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18pt</a:t>
            </a:r>
            <a:b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</a:br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Minimum 12pt</a:t>
            </a:r>
          </a:p>
          <a:p>
            <a:pPr algn="r"/>
            <a:endParaRPr lang="en-GB" sz="1100" b="0" i="0" spc="0" baseline="0">
              <a:solidFill>
                <a:schemeClr val="tx1"/>
              </a:solidFill>
              <a:latin typeface="Galano Grotesque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849168-7F77-48C9-9C6B-75D3F06D3CF2}"/>
              </a:ext>
            </a:extLst>
          </p:cNvPr>
          <p:cNvGrpSpPr/>
          <p:nvPr userDrawn="1"/>
        </p:nvGrpSpPr>
        <p:grpSpPr>
          <a:xfrm rot="10800000">
            <a:off x="12339435" y="2058987"/>
            <a:ext cx="742809" cy="4022724"/>
            <a:chOff x="3313995" y="-4578530"/>
            <a:chExt cx="742809" cy="371555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4CD4B5-28E3-4905-80B6-D2293808DF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18653C-4A78-403D-82C4-86B515D67C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58B394-4DE9-485C-B1C0-5F3E50898E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6A58FA-B70C-41D3-83A7-C4B1CEF09BBF}"/>
              </a:ext>
            </a:extLst>
          </p:cNvPr>
          <p:cNvSpPr txBox="1"/>
          <p:nvPr userDrawn="1"/>
        </p:nvSpPr>
        <p:spPr>
          <a:xfrm>
            <a:off x="12362577" y="3939544"/>
            <a:ext cx="1905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rPr>
              <a:t>Use core colours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BE67A3-5433-4A13-8F8A-FF70139B7E0E}"/>
              </a:ext>
            </a:extLst>
          </p:cNvPr>
          <p:cNvGrpSpPr/>
          <p:nvPr userDrawn="1"/>
        </p:nvGrpSpPr>
        <p:grpSpPr>
          <a:xfrm>
            <a:off x="-902431" y="2048880"/>
            <a:ext cx="742809" cy="3979939"/>
            <a:chOff x="3313995" y="-4578530"/>
            <a:chExt cx="742809" cy="371555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EED4C9-4AAF-42B1-AE38-6CDDCE947C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4578530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EFD74E0-1DDA-45CD-9C77-F7BE245355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13995" y="-862971"/>
              <a:ext cx="74280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43E186F-41EC-48DE-9E36-8B6CC22E24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56804" y="-4577640"/>
              <a:ext cx="0" cy="3714669"/>
            </a:xfrm>
            <a:prstGeom prst="line">
              <a:avLst/>
            </a:prstGeom>
            <a:ln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B41EA3-83F5-4C4D-845E-BB47CF81DC0D}"/>
              </a:ext>
            </a:extLst>
          </p:cNvPr>
          <p:cNvGrpSpPr/>
          <p:nvPr userDrawn="1"/>
        </p:nvGrpSpPr>
        <p:grpSpPr>
          <a:xfrm>
            <a:off x="748469" y="7128048"/>
            <a:ext cx="5562611" cy="1490803"/>
            <a:chOff x="748469" y="7128048"/>
            <a:chExt cx="5562611" cy="14908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385BE-B8A1-4870-933B-4AB0A7414BC3}"/>
                </a:ext>
              </a:extLst>
            </p:cNvPr>
            <p:cNvSpPr txBox="1"/>
            <p:nvPr userDrawn="1"/>
          </p:nvSpPr>
          <p:spPr>
            <a:xfrm>
              <a:off x="748469" y="7129958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Core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97EE60-9A1F-4607-B216-915EB3EA7E92}"/>
                </a:ext>
              </a:extLst>
            </p:cNvPr>
            <p:cNvSpPr txBox="1"/>
            <p:nvPr userDrawn="1"/>
          </p:nvSpPr>
          <p:spPr>
            <a:xfrm>
              <a:off x="4608449" y="7128048"/>
              <a:ext cx="1702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Supporting colours </a:t>
              </a:r>
              <a:endParaRPr lang="en-GB" sz="1100" b="0" i="0" spc="0" baseline="0">
                <a:solidFill>
                  <a:schemeClr val="tx1"/>
                </a:solidFill>
                <a:latin typeface="Galano Grotesque Medium" panose="00000600000000000000" pitchFamily="50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1A263A-7B5F-45F9-9B4C-0A97D61EE72A}"/>
                </a:ext>
              </a:extLst>
            </p:cNvPr>
            <p:cNvSpPr/>
            <p:nvPr userDrawn="1"/>
          </p:nvSpPr>
          <p:spPr>
            <a:xfrm>
              <a:off x="850900" y="7452744"/>
              <a:ext cx="381000" cy="397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21086B-72DF-4DE6-95AD-02817DEAE88B}"/>
                </a:ext>
              </a:extLst>
            </p:cNvPr>
            <p:cNvSpPr/>
            <p:nvPr userDrawn="1"/>
          </p:nvSpPr>
          <p:spPr>
            <a:xfrm>
              <a:off x="1523418" y="7452743"/>
              <a:ext cx="381000" cy="397047"/>
            </a:xfrm>
            <a:prstGeom prst="rect">
              <a:avLst/>
            </a:prstGeom>
            <a:solidFill>
              <a:srgbClr val="41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14FC19-7BB5-4DDC-AC39-39D946AE5FAD}"/>
                </a:ext>
              </a:extLst>
            </p:cNvPr>
            <p:cNvSpPr/>
            <p:nvPr userDrawn="1"/>
          </p:nvSpPr>
          <p:spPr>
            <a:xfrm>
              <a:off x="2195936" y="7452742"/>
              <a:ext cx="381000" cy="397047"/>
            </a:xfrm>
            <a:prstGeom prst="rect">
              <a:avLst/>
            </a:prstGeom>
            <a:solidFill>
              <a:srgbClr val="61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6F770E-D013-4B50-B3EE-3D6009D6FF69}"/>
                </a:ext>
              </a:extLst>
            </p:cNvPr>
            <p:cNvSpPr/>
            <p:nvPr userDrawn="1"/>
          </p:nvSpPr>
          <p:spPr>
            <a:xfrm>
              <a:off x="2868454" y="7452741"/>
              <a:ext cx="381000" cy="397047"/>
            </a:xfrm>
            <a:prstGeom prst="rect">
              <a:avLst/>
            </a:prstGeom>
            <a:solidFill>
              <a:srgbClr val="004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552298-514A-48F3-8170-840C63600256}"/>
                </a:ext>
              </a:extLst>
            </p:cNvPr>
            <p:cNvSpPr/>
            <p:nvPr userDrawn="1"/>
          </p:nvSpPr>
          <p:spPr>
            <a:xfrm>
              <a:off x="4722749" y="7464085"/>
              <a:ext cx="381000" cy="397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A29C7F-6EAD-45A0-844C-8839E91CAFE1}"/>
                </a:ext>
              </a:extLst>
            </p:cNvPr>
            <p:cNvSpPr/>
            <p:nvPr userDrawn="1"/>
          </p:nvSpPr>
          <p:spPr>
            <a:xfrm>
              <a:off x="5395267" y="7464085"/>
              <a:ext cx="381000" cy="397047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283583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6DEECC-13AF-475D-B046-4803DD47CA7C}"/>
                </a:ext>
              </a:extLst>
            </p:cNvPr>
            <p:cNvSpPr txBox="1"/>
            <p:nvPr userDrawn="1"/>
          </p:nvSpPr>
          <p:spPr>
            <a:xfrm>
              <a:off x="757566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40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53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131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#283583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E6CBEA-6ED1-46F1-8724-48D559EDDFE5}"/>
                </a:ext>
              </a:extLst>
            </p:cNvPr>
            <p:cNvSpPr txBox="1"/>
            <p:nvPr userDrawn="1"/>
          </p:nvSpPr>
          <p:spPr>
            <a:xfrm>
              <a:off x="1439228" y="7910965"/>
              <a:ext cx="1303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103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159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#41679f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F20600-756E-4916-9C24-B5442623CFF4}"/>
                </a:ext>
              </a:extLst>
            </p:cNvPr>
            <p:cNvSpPr txBox="1"/>
            <p:nvPr userDrawn="1"/>
          </p:nvSpPr>
          <p:spPr>
            <a:xfrm>
              <a:off x="2097596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67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168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63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#61a83f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60C082-1838-4360-9391-75918C647710}"/>
                </a:ext>
              </a:extLst>
            </p:cNvPr>
            <p:cNvSpPr txBox="1"/>
            <p:nvPr userDrawn="1"/>
          </p:nvSpPr>
          <p:spPr>
            <a:xfrm>
              <a:off x="2778908" y="7910965"/>
              <a:ext cx="7364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0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70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49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#004631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52DA5A-3727-4017-A626-4320E7AEF2F5}"/>
                </a:ext>
              </a:extLst>
            </p:cNvPr>
            <p:cNvSpPr txBox="1"/>
            <p:nvPr userDrawn="1"/>
          </p:nvSpPr>
          <p:spPr>
            <a:xfrm>
              <a:off x="4630673" y="7910965"/>
              <a:ext cx="608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255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255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#ffffff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A8F517-F843-4FE4-8873-F33601B3AC2F}"/>
                </a:ext>
              </a:extLst>
            </p:cNvPr>
            <p:cNvSpPr txBox="1"/>
            <p:nvPr userDrawn="1"/>
          </p:nvSpPr>
          <p:spPr>
            <a:xfrm>
              <a:off x="5308779" y="7906807"/>
              <a:ext cx="7872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R: 87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G: 87</a:t>
              </a:r>
            </a:p>
            <a:p>
              <a:pPr algn="l"/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B: 86</a:t>
              </a:r>
              <a:b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</a:br>
              <a:r>
                <a:rPr lang="en-GB" sz="1000" b="0" i="0" spc="0" baseline="0">
                  <a:solidFill>
                    <a:schemeClr val="tx1"/>
                  </a:solidFill>
                  <a:latin typeface="Galano Grotesque Light" panose="00000400000000000000" pitchFamily="50" charset="0"/>
                </a:rPr>
                <a:t>#575756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985F47-1C97-43B4-AB56-9BCBC9863F3E}"/>
              </a:ext>
            </a:extLst>
          </p:cNvPr>
          <p:cNvGrpSpPr/>
          <p:nvPr userDrawn="1"/>
        </p:nvGrpSpPr>
        <p:grpSpPr>
          <a:xfrm>
            <a:off x="10942648" y="6284532"/>
            <a:ext cx="1739326" cy="1337434"/>
            <a:chOff x="10942648" y="6284532"/>
            <a:chExt cx="1739326" cy="13374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81F7BC-587C-4777-B928-32C50493AB08}"/>
                </a:ext>
              </a:extLst>
            </p:cNvPr>
            <p:cNvSpPr/>
            <p:nvPr userDrawn="1"/>
          </p:nvSpPr>
          <p:spPr>
            <a:xfrm>
              <a:off x="10992577" y="7067551"/>
              <a:ext cx="1689397" cy="261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10A533-AAEF-4C29-A878-93938269D64A}"/>
                </a:ext>
              </a:extLst>
            </p:cNvPr>
            <p:cNvSpPr/>
            <p:nvPr userDrawn="1"/>
          </p:nvSpPr>
          <p:spPr>
            <a:xfrm rot="5400000">
              <a:off x="12043640" y="6678393"/>
              <a:ext cx="1032195" cy="24447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97664DB-055F-4AC3-9626-E257FEF33E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128745" y="6855097"/>
              <a:ext cx="0" cy="21245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5D0707-7EAF-4E6E-AA29-EE7111345FA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86901" y="6858000"/>
              <a:ext cx="0" cy="2095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24745B-11C2-49EF-BFA4-13D90D874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633079"/>
              <a:ext cx="383699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ECFE1E8-E626-4AA8-A35C-96B657DF21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6430569"/>
              <a:ext cx="3677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8F3337-3F16-421B-AF87-22D699FCA057}"/>
                </a:ext>
              </a:extLst>
            </p:cNvPr>
            <p:cNvSpPr txBox="1"/>
            <p:nvPr userDrawn="1"/>
          </p:nvSpPr>
          <p:spPr>
            <a:xfrm>
              <a:off x="10942648" y="7360356"/>
              <a:ext cx="1303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100" b="0" i="0" spc="0" baseline="0">
                  <a:solidFill>
                    <a:schemeClr val="tx1"/>
                  </a:solidFill>
                  <a:latin typeface="Galano Grotesque Medium" panose="00000600000000000000" pitchFamily="50" charset="0"/>
                </a:rPr>
                <a:t>Logo container</a:t>
              </a:r>
            </a:p>
          </p:txBody>
        </p:sp>
      </p:grp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8DFF6883-2687-496E-9EB6-95D773BC08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7845" y="6430569"/>
            <a:ext cx="859056" cy="197712"/>
          </a:xfrm>
          <a:prstGeom prst="rect">
            <a:avLst/>
          </a:prstGeom>
        </p:spPr>
      </p:pic>
      <p:sp>
        <p:nvSpPr>
          <p:cNvPr id="49" name="Picture Placeholder 14">
            <a:extLst>
              <a:ext uri="{FF2B5EF4-FFF2-40B4-BE49-F238E27FC236}">
                <a16:creationId xmlns:a16="http://schemas.microsoft.com/office/drawing/2014/main" id="{F3F89FCB-5A76-4C77-BCC5-4659891F51E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5099" y="6342133"/>
            <a:ext cx="1248737" cy="37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Partner/customer logo] </a:t>
            </a:r>
          </a:p>
        </p:txBody>
      </p:sp>
    </p:spTree>
    <p:extLst>
      <p:ext uri="{BB962C8B-B14F-4D97-AF65-F5344CB8AC3E}">
        <p14:creationId xmlns:p14="http://schemas.microsoft.com/office/powerpoint/2010/main" val="363129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12A94-A29D-47FE-B3F1-FE3128A5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20BD-DC50-4762-B8CF-321DB999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4E7B6E6-1109-4539-81A4-95CA4095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09478" y="6356350"/>
            <a:ext cx="2449286" cy="365125"/>
          </a:xfrm>
          <a:prstGeom prst="rect">
            <a:avLst/>
          </a:prstGeom>
        </p:spPr>
        <p:txBody>
          <a:bodyPr/>
          <a:lstStyle>
            <a:lvl1pPr algn="l">
              <a:defRPr sz="11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GB" noProof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BF169A-FA71-4653-B689-79A5843C1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18254" y="6356350"/>
            <a:ext cx="466081" cy="365125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137FA334-BE47-F143-B4E7-F04D9DD0927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471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65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F173-03AB-89EE-CDA6-7F0FE4304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941BB-4973-FA39-BDF1-C57E68782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164BF-8311-C6D7-B4E1-949EAAF9F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EF4502-330D-705A-2434-E019A7C1E0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5626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75756"/>
      </a:dk2>
      <a:lt2>
        <a:srgbClr val="E7E6E6"/>
      </a:lt2>
      <a:accent1>
        <a:srgbClr val="283583"/>
      </a:accent1>
      <a:accent2>
        <a:srgbClr val="41679F"/>
      </a:accent2>
      <a:accent3>
        <a:srgbClr val="61A83F"/>
      </a:accent3>
      <a:accent4>
        <a:srgbClr val="004631"/>
      </a:accent4>
      <a:accent5>
        <a:srgbClr val="009FE3"/>
      </a:accent5>
      <a:accent6>
        <a:srgbClr val="EC6608"/>
      </a:accent6>
      <a:hlink>
        <a:srgbClr val="41669E"/>
      </a:hlink>
      <a:folHlink>
        <a:srgbClr val="27348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inos Powerpoint and Intro Template 03022020" id="{D9FA569B-1919-405C-A2FE-B6F64F376102}" vid="{340D120B-C5AF-4C0E-A972-6C7DE80C6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512B0562A1947BC82B43435B12E94" ma:contentTypeVersion="12" ma:contentTypeDescription="Create a new document." ma:contentTypeScope="" ma:versionID="7498a8576ad1c459e5ffa92d1666a1ac">
  <xsd:schema xmlns:xsd="http://www.w3.org/2001/XMLSchema" xmlns:xs="http://www.w3.org/2001/XMLSchema" xmlns:p="http://schemas.microsoft.com/office/2006/metadata/properties" xmlns:ns3="fe4c35b9-0f46-49d6-b746-aa595bfe1991" xmlns:ns4="1a246f09-43fe-4e2a-9516-1e9edd164cbc" targetNamespace="http://schemas.microsoft.com/office/2006/metadata/properties" ma:root="true" ma:fieldsID="44a985b9d1ad8bad988c329e0bef3786" ns3:_="" ns4:_="">
    <xsd:import namespace="fe4c35b9-0f46-49d6-b746-aa595bfe1991"/>
    <xsd:import namespace="1a246f09-43fe-4e2a-9516-1e9edd164c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c35b9-0f46-49d6-b746-aa595bfe19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46f09-43fe-4e2a-9516-1e9edd164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BA444A-4967-4698-81D7-F5AC5C1976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A3B87-90E3-4A0F-B387-857D9A79BD8F}">
  <ds:schemaRefs>
    <ds:schemaRef ds:uri="1a246f09-43fe-4e2a-9516-1e9edd164cbc"/>
    <ds:schemaRef ds:uri="fe4c35b9-0f46-49d6-b746-aa595bfe19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6DD83E2-54AA-4786-8E3B-C4BBAFD9CA38}">
  <ds:schemaRefs>
    <ds:schemaRef ds:uri="1a246f09-43fe-4e2a-9516-1e9edd164cbc"/>
    <ds:schemaRef ds:uri="fe4c35b9-0f46-49d6-b746-aa595bfe19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Century Gothic</vt:lpstr>
      <vt:lpstr>Galano Grotesque Light</vt:lpstr>
      <vt:lpstr>Galano Grotesque Medium</vt:lpstr>
      <vt:lpstr>IBM Plex Sans</vt:lpstr>
      <vt:lpstr>Montserrat Light</vt:lpstr>
      <vt:lpstr>Roboto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Service Catalogue</dc:title>
  <dc:subject/>
  <dc:creator>Ruth McGuinness</dc:creator>
  <cp:keywords/>
  <dc:description/>
  <cp:lastModifiedBy>Prashant Patel</cp:lastModifiedBy>
  <cp:revision>5</cp:revision>
  <dcterms:created xsi:type="dcterms:W3CDTF">2020-03-28T16:37:52Z</dcterms:created>
  <dcterms:modified xsi:type="dcterms:W3CDTF">2022-11-06T22:33:07Z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0x010100EC5512B0562A1947BC82B43435B12E94</vt:lpwstr>
  </property>
</Properties>
</file>