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6C2E5A-4FCB-4BC2-9E54-5225D02572EA}">
  <a:tblStyle styleId="{C06C2E5A-4FCB-4BC2-9E54-5225D02572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138978b7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138978b7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138978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138978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138978b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138978b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138978b7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138978b7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138978b7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138978b7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138978b7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2138978b7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138978b7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138978b7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w_mH9uJDpTuu15uhGrHVX-2eQGCkcKJK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Shuco Construction &amp; Agriservices Inc. Web Application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Paul Pezold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7005981640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Context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Shuco Construction &amp; Agriservices Inc. Web Application Project:</a:t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My company was recently contacted by Darrin Shumaker, the owner of Shuco. His company employs many people and provides a wide range of services. He wanted us to create a web application to replace his old company system. From his description, I, the Business Analyst, created the following diagrams to show to the project stakeholders, outlining the project requirements. </a:t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88" y="1152463"/>
            <a:ext cx="54387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Tree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00" y="1072363"/>
            <a:ext cx="78295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Demonstration 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 title="Axure Prototyp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925" y="14568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Discussion (selected)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2" name="Google Shape;312;p18"/>
          <p:cNvGraphicFramePr/>
          <p:nvPr/>
        </p:nvGraphicFramePr>
        <p:xfrm>
          <a:off x="1845313" y="199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{C06C2E5A-4FCB-4BC2-9E54-5225D02572EA}</a:tableStyleId>
              </a:tblPr>
              <a:tblGrid>
                <a:gridCol w="295275"/>
                <a:gridCol w="819150"/>
                <a:gridCol w="499110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Functional Requirements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Identifier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SYS.1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system will provide a page for each major service offered by Shuco, which are listed in their official “Services” document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CON.1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system will provide a page “Contact Form” for non verified users to submit requests to the company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LOG.3.2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After the user has successfully logged in, the system will alter their view according to their user role. See the “System Roles” document for roles and their required views.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13" name="Google Shape;313;p18"/>
          <p:cNvSpPr txBox="1"/>
          <p:nvPr/>
        </p:nvSpPr>
        <p:spPr>
          <a:xfrm>
            <a:off x="1997713" y="2142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ER Diagram 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25" y="1138325"/>
            <a:ext cx="6976199" cy="39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Attributes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b="27151" l="30378" r="32811" t="38692"/>
          <a:stretch/>
        </p:blipFill>
        <p:spPr>
          <a:xfrm>
            <a:off x="1705150" y="1759175"/>
            <a:ext cx="5311723" cy="277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