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3"/>
    <p:restoredTop sz="94662"/>
  </p:normalViewPr>
  <p:slideViewPr>
    <p:cSldViewPr>
      <p:cViewPr varScale="1">
        <p:scale>
          <a:sx n="148" d="100"/>
          <a:sy n="148" d="100"/>
        </p:scale>
        <p:origin x="16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38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8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4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9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43BE-EE07-473A-8DB4-766BA9685CF7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F8E6-AC6A-4F4A-8E5E-E207831F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64008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Stephanie Cass</a:t>
            </a:r>
          </a:p>
          <a:p>
            <a:r>
              <a:rPr lang="en-US" dirty="0"/>
              <a:t>Robert Hernandez </a:t>
            </a:r>
          </a:p>
          <a:p>
            <a:r>
              <a:rPr lang="en-US" dirty="0"/>
              <a:t>Patrick Paxson</a:t>
            </a:r>
          </a:p>
          <a:p>
            <a:r>
              <a:rPr lang="en-US" dirty="0"/>
              <a:t>Kevin </a:t>
            </a:r>
            <a:r>
              <a:rPr lang="en-US" dirty="0" err="1"/>
              <a:t>Resler</a:t>
            </a:r>
            <a:endParaRPr lang="en-US" dirty="0"/>
          </a:p>
          <a:p>
            <a:r>
              <a:rPr lang="en-US" dirty="0"/>
              <a:t>Ata </a:t>
            </a:r>
            <a:r>
              <a:rPr lang="en-US"/>
              <a:t>Tafazoli</a:t>
            </a:r>
            <a:r>
              <a:rPr lang="en-US" dirty="0"/>
              <a:t> </a:t>
            </a:r>
            <a:r>
              <a:rPr lang="en-US" dirty="0" err="1"/>
              <a:t>Yazdi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00"/>
            <a:ext cx="4500903" cy="2632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0F30C8-0BBB-C041-9B9D-AA82EF1819E5}"/>
              </a:ext>
            </a:extLst>
          </p:cNvPr>
          <p:cNvSpPr txBox="1"/>
          <p:nvPr/>
        </p:nvSpPr>
        <p:spPr>
          <a:xfrm>
            <a:off x="1828800" y="28956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Panacea Telemedicine</a:t>
            </a:r>
          </a:p>
        </p:txBody>
      </p:sp>
    </p:spTree>
    <p:extLst>
      <p:ext uri="{BB962C8B-B14F-4D97-AF65-F5344CB8AC3E}">
        <p14:creationId xmlns:p14="http://schemas.microsoft.com/office/powerpoint/2010/main" val="84305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Anyone can get sick with flu (even healthy people)</a:t>
            </a:r>
          </a:p>
          <a:p>
            <a:r>
              <a:rPr lang="en-US" dirty="0"/>
              <a:t>The flu easily spreads in offices</a:t>
            </a:r>
          </a:p>
          <a:p>
            <a:pPr lvl="1"/>
            <a:r>
              <a:rPr lang="en-US" dirty="0"/>
              <a:t>This leads to decreased productivity</a:t>
            </a:r>
          </a:p>
          <a:p>
            <a:r>
              <a:rPr lang="en-US" dirty="0"/>
              <a:t>The flu is deadly to older generations</a:t>
            </a:r>
          </a:p>
          <a:p>
            <a:r>
              <a:rPr lang="en-US" dirty="0"/>
              <a:t>Children and teenagers miss school</a:t>
            </a:r>
          </a:p>
          <a:p>
            <a:pPr lvl="1"/>
            <a:r>
              <a:rPr lang="en-US" dirty="0"/>
              <a:t>That means that we can’t come to things like hackathons!</a:t>
            </a:r>
          </a:p>
        </p:txBody>
      </p:sp>
    </p:spTree>
    <p:extLst>
      <p:ext uri="{BB962C8B-B14F-4D97-AF65-F5344CB8AC3E}">
        <p14:creationId xmlns:p14="http://schemas.microsoft.com/office/powerpoint/2010/main" val="13669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35E1B0-F0FB-B849-BE97-8583E64A7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6096000" cy="2113314"/>
          </a:xfrm>
        </p:spPr>
        <p:txBody>
          <a:bodyPr>
            <a:noAutofit/>
          </a:bodyPr>
          <a:lstStyle/>
          <a:p>
            <a:r>
              <a:rPr lang="en-US" sz="8000" dirty="0"/>
              <a:t>GET PEOPLE VACCINATED!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DC7F3-B3F8-BE40-80F5-7C3182CA5B96}"/>
              </a:ext>
            </a:extLst>
          </p:cNvPr>
          <p:cNvSpPr txBox="1"/>
          <p:nvPr/>
        </p:nvSpPr>
        <p:spPr>
          <a:xfrm>
            <a:off x="1752600" y="12954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How can we solve this?</a:t>
            </a:r>
          </a:p>
        </p:txBody>
      </p:sp>
    </p:spTree>
    <p:extLst>
      <p:ext uri="{BB962C8B-B14F-4D97-AF65-F5344CB8AC3E}">
        <p14:creationId xmlns:p14="http://schemas.microsoft.com/office/powerpoint/2010/main" val="15636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</a:t>
            </a:r>
            <a:br>
              <a:rPr lang="en-US" dirty="0"/>
            </a:br>
            <a:r>
              <a:rPr lang="en-US" dirty="0"/>
              <a:t>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make it easy!</a:t>
            </a:r>
          </a:p>
          <a:p>
            <a:r>
              <a:rPr lang="en-US" dirty="0"/>
              <a:t>Shows the incentives that pharmacies offer</a:t>
            </a:r>
          </a:p>
          <a:p>
            <a:r>
              <a:rPr lang="en-US" dirty="0"/>
              <a:t>Don’t store personal data, so no security risk</a:t>
            </a:r>
          </a:p>
          <a:p>
            <a:r>
              <a:rPr lang="en-US" dirty="0"/>
              <a:t>Very light on memory and server space</a:t>
            </a:r>
          </a:p>
          <a:p>
            <a:r>
              <a:rPr lang="en-US" dirty="0"/>
              <a:t>Clear, simple questions for any demographic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3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B79256-4D57-6F4E-9646-DECF64A61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524000"/>
            <a:ext cx="6428445" cy="3202522"/>
          </a:xfrm>
        </p:spPr>
        <p:txBody>
          <a:bodyPr>
            <a:noAutofit/>
          </a:bodyPr>
          <a:lstStyle/>
          <a:p>
            <a:r>
              <a:rPr lang="en-US" sz="170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419168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knowledge base</a:t>
            </a:r>
          </a:p>
          <a:p>
            <a:r>
              <a:rPr lang="en-US" dirty="0"/>
              <a:t>Partnering with pharmacies</a:t>
            </a:r>
          </a:p>
          <a:p>
            <a:r>
              <a:rPr lang="en-US" dirty="0"/>
              <a:t>Having direct, secure verification</a:t>
            </a:r>
          </a:p>
          <a:p>
            <a:r>
              <a:rPr lang="en-US" dirty="0"/>
              <a:t>Improving on the current features</a:t>
            </a:r>
          </a:p>
        </p:txBody>
      </p:sp>
    </p:spTree>
    <p:extLst>
      <p:ext uri="{BB962C8B-B14F-4D97-AF65-F5344CB8AC3E}">
        <p14:creationId xmlns:p14="http://schemas.microsoft.com/office/powerpoint/2010/main" val="188327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2A35-EC56-1C4C-AF3D-F122E6BE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2007-3DA2-E14B-9982-15BEE876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Pharmacies want more customers</a:t>
            </a:r>
          </a:p>
          <a:p>
            <a:r>
              <a:rPr lang="en-US" dirty="0"/>
              <a:t>Patients want to be healthy</a:t>
            </a:r>
          </a:p>
          <a:p>
            <a:r>
              <a:rPr lang="en-US" dirty="0"/>
              <a:t>Companies also want people to be healthy</a:t>
            </a:r>
          </a:p>
          <a:p>
            <a:r>
              <a:rPr lang="en-US" dirty="0"/>
              <a:t>Anonymous data is valuable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352509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154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PowerPoint Presentation</vt:lpstr>
      <vt:lpstr>What’s the big problem?</vt:lpstr>
      <vt:lpstr>GET PEOPLE VACCINATED!</vt:lpstr>
      <vt:lpstr>How do we  do this?</vt:lpstr>
      <vt:lpstr>Demo!</vt:lpstr>
      <vt:lpstr>Future Goals</vt:lpstr>
      <vt:lpstr>Business Model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 Shot Finder</dc:title>
  <dc:creator>Carmental</dc:creator>
  <cp:lastModifiedBy>Patrick Paxson</cp:lastModifiedBy>
  <cp:revision>15</cp:revision>
  <dcterms:created xsi:type="dcterms:W3CDTF">2018-10-07T00:38:13Z</dcterms:created>
  <dcterms:modified xsi:type="dcterms:W3CDTF">2018-10-07T23:28:09Z</dcterms:modified>
</cp:coreProperties>
</file>