
<file path=[Content_Types].xml><?xml version="1.0" encoding="utf-8"?>
<Types xmlns="http://schemas.openxmlformats.org/package/2006/content-types">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6"/>
  </p:notesMasterIdLst>
  <p:handoutMasterIdLst>
    <p:handoutMasterId r:id="rId7"/>
  </p:handoutMasterIdLst>
  <p:sldIdLst>
    <p:sldId id="686" r:id="rId2"/>
    <p:sldId id="691" r:id="rId3"/>
    <p:sldId id="260" r:id="rId4"/>
    <p:sldId id="684" r:id="rId5"/>
  </p:sldIdLst>
  <p:sldSz cx="9906000" cy="6858000" type="A4"/>
  <p:notesSz cx="6896100" cy="10033000"/>
  <p:defaultTextStyle>
    <a:defPPr>
      <a:defRPr lang="nl-NL"/>
    </a:defPPr>
    <a:lvl1pPr algn="l" rtl="0" fontAlgn="base">
      <a:spcBef>
        <a:spcPct val="10000"/>
      </a:spcBef>
      <a:spcAft>
        <a:spcPct val="10000"/>
      </a:spcAft>
      <a:defRPr sz="1000" kern="1200">
        <a:solidFill>
          <a:schemeClr val="tx1"/>
        </a:solidFill>
        <a:latin typeface="Arial" charset="0"/>
        <a:ea typeface="+mn-ea"/>
        <a:cs typeface="+mn-cs"/>
      </a:defRPr>
    </a:lvl1pPr>
    <a:lvl2pPr marL="457200" algn="l" rtl="0" fontAlgn="base">
      <a:spcBef>
        <a:spcPct val="10000"/>
      </a:spcBef>
      <a:spcAft>
        <a:spcPct val="10000"/>
      </a:spcAft>
      <a:defRPr sz="1000" kern="1200">
        <a:solidFill>
          <a:schemeClr val="tx1"/>
        </a:solidFill>
        <a:latin typeface="Arial" charset="0"/>
        <a:ea typeface="+mn-ea"/>
        <a:cs typeface="+mn-cs"/>
      </a:defRPr>
    </a:lvl2pPr>
    <a:lvl3pPr marL="914400" algn="l" rtl="0" fontAlgn="base">
      <a:spcBef>
        <a:spcPct val="10000"/>
      </a:spcBef>
      <a:spcAft>
        <a:spcPct val="10000"/>
      </a:spcAft>
      <a:defRPr sz="1000" kern="1200">
        <a:solidFill>
          <a:schemeClr val="tx1"/>
        </a:solidFill>
        <a:latin typeface="Arial" charset="0"/>
        <a:ea typeface="+mn-ea"/>
        <a:cs typeface="+mn-cs"/>
      </a:defRPr>
    </a:lvl3pPr>
    <a:lvl4pPr marL="1371600" algn="l" rtl="0" fontAlgn="base">
      <a:spcBef>
        <a:spcPct val="10000"/>
      </a:spcBef>
      <a:spcAft>
        <a:spcPct val="10000"/>
      </a:spcAft>
      <a:defRPr sz="1000" kern="1200">
        <a:solidFill>
          <a:schemeClr val="tx1"/>
        </a:solidFill>
        <a:latin typeface="Arial" charset="0"/>
        <a:ea typeface="+mn-ea"/>
        <a:cs typeface="+mn-cs"/>
      </a:defRPr>
    </a:lvl4pPr>
    <a:lvl5pPr marL="1828800" algn="l" rtl="0" fontAlgn="base">
      <a:spcBef>
        <a:spcPct val="10000"/>
      </a:spcBef>
      <a:spcAft>
        <a:spcPct val="1000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E55484FB-676E-4A4F-B518-C957B90EDB43}">
          <p14:sldIdLst/>
        </p14:section>
        <p14:section name="Untitled Section" id="{7C7C77AD-659C-4161-A5BE-FA50AAB5DB77}">
          <p14:sldIdLst>
            <p14:sldId id="686"/>
            <p14:sldId id="691"/>
            <p14:sldId id="260"/>
            <p14:sldId id="684"/>
          </p14:sldIdLst>
        </p14:section>
      </p14:sectionLst>
    </p:ext>
    <p:ext uri="{EFAFB233-063F-42B5-8137-9DF3F51BA10A}">
      <p15:sldGuideLst xmlns:p15="http://schemas.microsoft.com/office/powerpoint/2012/main">
        <p15:guide id="1" orient="horz" pos="777">
          <p15:clr>
            <a:srgbClr val="A4A3A4"/>
          </p15:clr>
        </p15:guide>
        <p15:guide id="2" orient="horz" pos="453">
          <p15:clr>
            <a:srgbClr val="A4A3A4"/>
          </p15:clr>
        </p15:guide>
        <p15:guide id="3" orient="horz" pos="3960" userDrawn="1">
          <p15:clr>
            <a:srgbClr val="A4A3A4"/>
          </p15:clr>
        </p15:guide>
        <p15:guide id="4" orient="horz" pos="2443">
          <p15:clr>
            <a:srgbClr val="A4A3A4"/>
          </p15:clr>
        </p15:guide>
        <p15:guide id="5" orient="horz" pos="1152" userDrawn="1">
          <p15:clr>
            <a:srgbClr val="A4A3A4"/>
          </p15:clr>
        </p15:guide>
        <p15:guide id="6" orient="horz" pos="1464" userDrawn="1">
          <p15:clr>
            <a:srgbClr val="A4A3A4"/>
          </p15:clr>
        </p15:guide>
        <p15:guide id="7" pos="600" userDrawn="1">
          <p15:clr>
            <a:srgbClr val="A4A3A4"/>
          </p15:clr>
        </p15:guide>
        <p15:guide id="8" pos="1104" userDrawn="1">
          <p15:clr>
            <a:srgbClr val="A4A3A4"/>
          </p15:clr>
        </p15:guide>
        <p15:guide id="9" pos="6165">
          <p15:clr>
            <a:srgbClr val="A4A3A4"/>
          </p15:clr>
        </p15:guide>
        <p15:guide id="10" pos="5880" userDrawn="1">
          <p15:clr>
            <a:srgbClr val="A4A3A4"/>
          </p15:clr>
        </p15:guide>
        <p15:guide id="11" pos="75">
          <p15:clr>
            <a:srgbClr val="A4A3A4"/>
          </p15:clr>
        </p15:guide>
        <p15:guide id="12" pos="3716">
          <p15:clr>
            <a:srgbClr val="A4A3A4"/>
          </p15:clr>
        </p15:guide>
        <p15:guide id="13" pos="2924">
          <p15:clr>
            <a:srgbClr val="A4A3A4"/>
          </p15:clr>
        </p15:guide>
        <p15:guide id="14" pos="3056">
          <p15:clr>
            <a:srgbClr val="A4A3A4"/>
          </p15:clr>
        </p15:guide>
      </p15:sldGuideLst>
    </p:ext>
    <p:ext uri="{2D200454-40CA-4A62-9FC3-DE9A4176ACB9}">
      <p15:notesGuideLst xmlns:p15="http://schemas.microsoft.com/office/powerpoint/2012/main">
        <p15:guide id="1" orient="horz" pos="3160">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8EA"/>
    <a:srgbClr val="81DBD5"/>
    <a:srgbClr val="007F75"/>
    <a:srgbClr val="888E96"/>
    <a:srgbClr val="C1D82F"/>
    <a:srgbClr val="8DC63F"/>
    <a:srgbClr val="49A942"/>
    <a:srgbClr val="35BDB2"/>
    <a:srgbClr val="C7EFEC"/>
    <a:srgbClr val="E2EA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7" autoAdjust="0"/>
    <p:restoredTop sz="94771" autoAdjust="0"/>
  </p:normalViewPr>
  <p:slideViewPr>
    <p:cSldViewPr snapToGrid="0">
      <p:cViewPr varScale="1">
        <p:scale>
          <a:sx n="78" d="100"/>
          <a:sy n="78" d="100"/>
        </p:scale>
        <p:origin x="1594" y="67"/>
      </p:cViewPr>
      <p:guideLst>
        <p:guide orient="horz" pos="777"/>
        <p:guide orient="horz" pos="453"/>
        <p:guide orient="horz" pos="3960"/>
        <p:guide orient="horz" pos="2443"/>
        <p:guide orient="horz" pos="1152"/>
        <p:guide orient="horz" pos="1464"/>
        <p:guide pos="600"/>
        <p:guide pos="1104"/>
        <p:guide pos="6165"/>
        <p:guide pos="5880"/>
        <p:guide pos="75"/>
        <p:guide pos="3716"/>
        <p:guide pos="2924"/>
        <p:guide pos="30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9" d="100"/>
          <a:sy n="79" d="100"/>
        </p:scale>
        <p:origin x="-3960" y="-96"/>
      </p:cViewPr>
      <p:guideLst>
        <p:guide orient="horz" pos="3160"/>
        <p:guide pos="217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7675" cy="501650"/>
          </a:xfrm>
          <a:prstGeom prst="rect">
            <a:avLst/>
          </a:prstGeom>
        </p:spPr>
        <p:txBody>
          <a:bodyPr vert="horz" lIns="91427" tIns="45714" rIns="91427" bIns="45714" rtlCol="0"/>
          <a:lstStyle>
            <a:lvl1pPr algn="l">
              <a:defRPr sz="1200"/>
            </a:lvl1pPr>
          </a:lstStyle>
          <a:p>
            <a:endParaRPr lang="en-GB"/>
          </a:p>
        </p:txBody>
      </p:sp>
      <p:sp>
        <p:nvSpPr>
          <p:cNvPr id="3" name="Date Placeholder 2"/>
          <p:cNvSpPr>
            <a:spLocks noGrp="1"/>
          </p:cNvSpPr>
          <p:nvPr>
            <p:ph type="dt" sz="quarter" idx="1"/>
          </p:nvPr>
        </p:nvSpPr>
        <p:spPr>
          <a:xfrm>
            <a:off x="3906839" y="0"/>
            <a:ext cx="2987675" cy="501650"/>
          </a:xfrm>
          <a:prstGeom prst="rect">
            <a:avLst/>
          </a:prstGeom>
        </p:spPr>
        <p:txBody>
          <a:bodyPr vert="horz" lIns="91427" tIns="45714" rIns="91427" bIns="45714" rtlCol="0"/>
          <a:lstStyle>
            <a:lvl1pPr algn="r">
              <a:defRPr sz="1200"/>
            </a:lvl1pPr>
          </a:lstStyle>
          <a:p>
            <a:fld id="{553F3D21-849A-42AB-AFE2-B900DEBA4D78}" type="datetimeFigureOut">
              <a:rPr lang="en-GB" smtClean="0"/>
              <a:t>31/01/2023</a:t>
            </a:fld>
            <a:endParaRPr lang="en-GB"/>
          </a:p>
        </p:txBody>
      </p:sp>
      <p:sp>
        <p:nvSpPr>
          <p:cNvPr id="4" name="Footer Placeholder 3"/>
          <p:cNvSpPr>
            <a:spLocks noGrp="1"/>
          </p:cNvSpPr>
          <p:nvPr>
            <p:ph type="ftr" sz="quarter" idx="2"/>
          </p:nvPr>
        </p:nvSpPr>
        <p:spPr>
          <a:xfrm>
            <a:off x="1" y="9529763"/>
            <a:ext cx="2987675" cy="501650"/>
          </a:xfrm>
          <a:prstGeom prst="rect">
            <a:avLst/>
          </a:prstGeom>
        </p:spPr>
        <p:txBody>
          <a:bodyPr vert="horz" lIns="91427" tIns="45714" rIns="91427" bIns="45714" rtlCol="0" anchor="b"/>
          <a:lstStyle>
            <a:lvl1pPr algn="l">
              <a:defRPr sz="1200"/>
            </a:lvl1pPr>
          </a:lstStyle>
          <a:p>
            <a:endParaRPr lang="en-GB"/>
          </a:p>
        </p:txBody>
      </p:sp>
      <p:sp>
        <p:nvSpPr>
          <p:cNvPr id="5" name="Slide Number Placeholder 4"/>
          <p:cNvSpPr>
            <a:spLocks noGrp="1"/>
          </p:cNvSpPr>
          <p:nvPr>
            <p:ph type="sldNum" sz="quarter" idx="3"/>
          </p:nvPr>
        </p:nvSpPr>
        <p:spPr>
          <a:xfrm>
            <a:off x="3906839" y="9529763"/>
            <a:ext cx="2987675" cy="501650"/>
          </a:xfrm>
          <a:prstGeom prst="rect">
            <a:avLst/>
          </a:prstGeom>
        </p:spPr>
        <p:txBody>
          <a:bodyPr vert="horz" lIns="91427" tIns="45714" rIns="91427" bIns="45714" rtlCol="0" anchor="b"/>
          <a:lstStyle>
            <a:lvl1pPr algn="r">
              <a:defRPr sz="1200"/>
            </a:lvl1pPr>
          </a:lstStyle>
          <a:p>
            <a:fld id="{2C5D7FBB-A8A2-444D-A240-C86BED5AEDB0}" type="slidenum">
              <a:rPr lang="en-GB" smtClean="0"/>
              <a:t>‹#›</a:t>
            </a:fld>
            <a:endParaRPr lang="en-GB"/>
          </a:p>
        </p:txBody>
      </p:sp>
    </p:spTree>
    <p:extLst>
      <p:ext uri="{BB962C8B-B14F-4D97-AF65-F5344CB8AC3E}">
        <p14:creationId xmlns:p14="http://schemas.microsoft.com/office/powerpoint/2010/main" val="2339152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831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t" anchorCtr="0" compatLnSpc="1">
            <a:prstTxWarp prst="textNoShape">
              <a:avLst/>
            </a:prstTxWarp>
          </a:bodyPr>
          <a:lstStyle>
            <a:lvl1pPr>
              <a:spcBef>
                <a:spcPct val="0"/>
              </a:spcBef>
              <a:spcAft>
                <a:spcPct val="0"/>
              </a:spcAft>
              <a:defRPr sz="1300"/>
            </a:lvl1pPr>
          </a:lstStyle>
          <a:p>
            <a:endParaRPr lang="nl-NL"/>
          </a:p>
        </p:txBody>
      </p:sp>
      <p:sp>
        <p:nvSpPr>
          <p:cNvPr id="10243" name="Rectangle 3"/>
          <p:cNvSpPr>
            <a:spLocks noGrp="1" noChangeArrowheads="1"/>
          </p:cNvSpPr>
          <p:nvPr>
            <p:ph type="dt" idx="1"/>
          </p:nvPr>
        </p:nvSpPr>
        <p:spPr bwMode="auto">
          <a:xfrm>
            <a:off x="3906195" y="0"/>
            <a:ext cx="298831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t" anchorCtr="0" compatLnSpc="1">
            <a:prstTxWarp prst="textNoShape">
              <a:avLst/>
            </a:prstTxWarp>
          </a:bodyPr>
          <a:lstStyle>
            <a:lvl1pPr algn="r">
              <a:spcBef>
                <a:spcPct val="0"/>
              </a:spcBef>
              <a:spcAft>
                <a:spcPct val="0"/>
              </a:spcAft>
              <a:defRPr sz="1300"/>
            </a:lvl1pPr>
          </a:lstStyle>
          <a:p>
            <a:endParaRPr lang="nl-NL"/>
          </a:p>
        </p:txBody>
      </p:sp>
      <p:sp>
        <p:nvSpPr>
          <p:cNvPr id="10244" name="Rectangle 4"/>
          <p:cNvSpPr>
            <a:spLocks noGrp="1" noRot="1" noChangeAspect="1" noChangeArrowheads="1" noTextEdit="1"/>
          </p:cNvSpPr>
          <p:nvPr>
            <p:ph type="sldImg" idx="2"/>
          </p:nvPr>
        </p:nvSpPr>
        <p:spPr bwMode="auto">
          <a:xfrm>
            <a:off x="730250" y="752475"/>
            <a:ext cx="5435600" cy="37623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9611" y="4765676"/>
            <a:ext cx="551688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10246" name="Rectangle 6"/>
          <p:cNvSpPr>
            <a:spLocks noGrp="1" noChangeArrowheads="1"/>
          </p:cNvSpPr>
          <p:nvPr>
            <p:ph type="ftr" sz="quarter" idx="4"/>
          </p:nvPr>
        </p:nvSpPr>
        <p:spPr bwMode="auto">
          <a:xfrm>
            <a:off x="0" y="9529609"/>
            <a:ext cx="298831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b" anchorCtr="0" compatLnSpc="1">
            <a:prstTxWarp prst="textNoShape">
              <a:avLst/>
            </a:prstTxWarp>
          </a:bodyPr>
          <a:lstStyle>
            <a:lvl1pPr>
              <a:spcBef>
                <a:spcPct val="0"/>
              </a:spcBef>
              <a:spcAft>
                <a:spcPct val="0"/>
              </a:spcAft>
              <a:defRPr sz="1300"/>
            </a:lvl1pPr>
          </a:lstStyle>
          <a:p>
            <a:endParaRPr lang="nl-NL"/>
          </a:p>
        </p:txBody>
      </p:sp>
      <p:sp>
        <p:nvSpPr>
          <p:cNvPr id="10247" name="Rectangle 7"/>
          <p:cNvSpPr>
            <a:spLocks noGrp="1" noChangeArrowheads="1"/>
          </p:cNvSpPr>
          <p:nvPr>
            <p:ph type="sldNum" sz="quarter" idx="5"/>
          </p:nvPr>
        </p:nvSpPr>
        <p:spPr bwMode="auto">
          <a:xfrm>
            <a:off x="3906195" y="9529609"/>
            <a:ext cx="298831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20" tIns="48360" rIns="96720" bIns="48360" numCol="1" anchor="b" anchorCtr="0" compatLnSpc="1">
            <a:prstTxWarp prst="textNoShape">
              <a:avLst/>
            </a:prstTxWarp>
          </a:bodyPr>
          <a:lstStyle>
            <a:lvl1pPr algn="r">
              <a:spcBef>
                <a:spcPct val="0"/>
              </a:spcBef>
              <a:spcAft>
                <a:spcPct val="0"/>
              </a:spcAft>
              <a:defRPr sz="1300"/>
            </a:lvl1pPr>
          </a:lstStyle>
          <a:p>
            <a:fld id="{31C6F8A5-A09B-4AF1-B10B-4B98C1CEF1DB}" type="slidenum">
              <a:rPr lang="nl-NL"/>
              <a:pPr/>
              <a:t>‹#›</a:t>
            </a:fld>
            <a:endParaRPr lang="nl-NL"/>
          </a:p>
        </p:txBody>
      </p:sp>
    </p:spTree>
    <p:extLst>
      <p:ext uri="{BB962C8B-B14F-4D97-AF65-F5344CB8AC3E}">
        <p14:creationId xmlns:p14="http://schemas.microsoft.com/office/powerpoint/2010/main" val="4181374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miter lim="800000"/>
            <a:headEnd/>
            <a:tailEnd/>
          </a:ln>
        </p:spPr>
        <p:txBody>
          <a:bodyPr/>
          <a:lstStyle/>
          <a:p>
            <a:fld id="{94C0F6AC-EC90-4EF1-B643-4AADF43496AD}" type="slidenum">
              <a:rPr lang="nl-NL" smtClean="0">
                <a:cs typeface="Arial" charset="0"/>
              </a:rPr>
              <a:pPr/>
              <a:t>1</a:t>
            </a:fld>
            <a:endParaRPr lang="nl-NL" dirty="0">
              <a:cs typeface="Arial" charset="0"/>
            </a:endParaRPr>
          </a:p>
        </p:txBody>
      </p:sp>
      <p:sp>
        <p:nvSpPr>
          <p:cNvPr id="10242" name="Rectangle 2"/>
          <p:cNvSpPr>
            <a:spLocks noGrp="1" noRot="1" noChangeAspect="1" noChangeArrowheads="1" noTextEdit="1"/>
          </p:cNvSpPr>
          <p:nvPr>
            <p:ph type="sldImg"/>
          </p:nvPr>
        </p:nvSpPr>
        <p:spPr>
          <a:xfrm>
            <a:off x="919163" y="881063"/>
            <a:ext cx="5064125" cy="3506787"/>
          </a:xfrm>
          <a:ln/>
        </p:spPr>
      </p:sp>
      <p:sp>
        <p:nvSpPr>
          <p:cNvPr id="10243" name="Rectangle 3"/>
          <p:cNvSpPr>
            <a:spLocks noGrp="1" noChangeArrowheads="1"/>
          </p:cNvSpPr>
          <p:nvPr>
            <p:ph type="body" idx="1"/>
          </p:nvPr>
        </p:nvSpPr>
        <p:spPr>
          <a:xfrm>
            <a:off x="920751" y="4768850"/>
            <a:ext cx="5054600" cy="4219576"/>
          </a:xfrm>
          <a:noFill/>
        </p:spPr>
        <p:txBody>
          <a:bodyPr/>
          <a:lstStyle/>
          <a:p>
            <a:pPr eaLnBrk="1" hangingPunct="1"/>
            <a:endParaRPr lang="en-US" dirty="0"/>
          </a:p>
        </p:txBody>
      </p:sp>
    </p:spTree>
    <p:extLst>
      <p:ext uri="{BB962C8B-B14F-4D97-AF65-F5344CB8AC3E}">
        <p14:creationId xmlns:p14="http://schemas.microsoft.com/office/powerpoint/2010/main" val="398385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170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fac2fd350_0_23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1afac2fd350_0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hasCustomPrompt="1"/>
          </p:nvPr>
        </p:nvSpPr>
        <p:spPr>
          <a:xfrm>
            <a:off x="618267" y="4105275"/>
            <a:ext cx="6498496" cy="1109276"/>
          </a:xfrm>
          <a:prstGeom prst="rect">
            <a:avLst/>
          </a:prstGeom>
        </p:spPr>
        <p:txBody>
          <a:bodyPr anchor="ctr" anchorCtr="0">
            <a:noAutofit/>
          </a:bodyPr>
          <a:lstStyle>
            <a:lvl1pPr>
              <a:lnSpc>
                <a:spcPct val="100000"/>
              </a:lnSpc>
              <a:defRPr sz="2400" b="1">
                <a:solidFill>
                  <a:schemeClr val="bg1"/>
                </a:solidFill>
              </a:defRPr>
            </a:lvl1pPr>
          </a:lstStyle>
          <a:p>
            <a:pPr lvl="0"/>
            <a:r>
              <a:rPr lang="nl-NL" noProof="0" dirty="0"/>
              <a:t>Klik om het opmaakprofiel te bewerken</a:t>
            </a:r>
          </a:p>
        </p:txBody>
      </p:sp>
      <p:sp>
        <p:nvSpPr>
          <p:cNvPr id="4099" name="Rectangle 3"/>
          <p:cNvSpPr>
            <a:spLocks noGrp="1" noChangeArrowheads="1"/>
          </p:cNvSpPr>
          <p:nvPr>
            <p:ph type="subTitle" idx="1"/>
          </p:nvPr>
        </p:nvSpPr>
        <p:spPr>
          <a:xfrm>
            <a:off x="618267" y="5279152"/>
            <a:ext cx="6498496" cy="246221"/>
          </a:xfrm>
          <a:prstGeom prst="rect">
            <a:avLst/>
          </a:prstGeom>
        </p:spPr>
        <p:txBody>
          <a:bodyPr anchor="ctr" anchorCtr="0"/>
          <a:lstStyle>
            <a:lvl1pPr>
              <a:defRPr sz="1600" b="0">
                <a:solidFill>
                  <a:schemeClr val="bg1"/>
                </a:solidFill>
              </a:defRPr>
            </a:lvl1pPr>
          </a:lstStyle>
          <a:p>
            <a:pPr lvl="0"/>
            <a:r>
              <a:rPr lang="en-US" noProof="0"/>
              <a:t>Click to edit Master subtitle style</a:t>
            </a:r>
            <a:endParaRPr lang="nl-NL" noProof="0" dirty="0"/>
          </a:p>
        </p:txBody>
      </p:sp>
      <p:graphicFrame>
        <p:nvGraphicFramePr>
          <p:cNvPr id="4" name="Table 4">
            <a:extLst>
              <a:ext uri="{FF2B5EF4-FFF2-40B4-BE49-F238E27FC236}">
                <a16:creationId xmlns:a16="http://schemas.microsoft.com/office/drawing/2014/main" id="{AB727E0B-886F-5B76-54C8-72ABCD49C63A}"/>
              </a:ext>
            </a:extLst>
          </p:cNvPr>
          <p:cNvGraphicFramePr>
            <a:graphicFrameLocks noGrp="1"/>
          </p:cNvGraphicFramePr>
          <p:nvPr userDrawn="1">
            <p:extLst>
              <p:ext uri="{D42A27DB-BD31-4B8C-83A1-F6EECF244321}">
                <p14:modId xmlns:p14="http://schemas.microsoft.com/office/powerpoint/2010/main" val="1213859996"/>
              </p:ext>
            </p:extLst>
          </p:nvPr>
        </p:nvGraphicFramePr>
        <p:xfrm>
          <a:off x="-1" y="4050031"/>
          <a:ext cx="9906000" cy="1475342"/>
        </p:xfrm>
        <a:graphic>
          <a:graphicData uri="http://schemas.openxmlformats.org/drawingml/2006/table">
            <a:tbl>
              <a:tblPr firstRow="1" bandRow="1">
                <a:tableStyleId>{5C22544A-7EE6-4342-B048-85BDC9FD1C3A}</a:tableStyleId>
              </a:tblPr>
              <a:tblGrid>
                <a:gridCol w="7121237">
                  <a:extLst>
                    <a:ext uri="{9D8B030D-6E8A-4147-A177-3AD203B41FA5}">
                      <a16:colId xmlns:a16="http://schemas.microsoft.com/office/drawing/2014/main" val="2120209373"/>
                    </a:ext>
                  </a:extLst>
                </a:gridCol>
                <a:gridCol w="2784763">
                  <a:extLst>
                    <a:ext uri="{9D8B030D-6E8A-4147-A177-3AD203B41FA5}">
                      <a16:colId xmlns:a16="http://schemas.microsoft.com/office/drawing/2014/main" val="449605742"/>
                    </a:ext>
                  </a:extLst>
                </a:gridCol>
              </a:tblGrid>
              <a:tr h="1475342">
                <a:tc>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c>
                  <a:txBody>
                    <a:bodyPr/>
                    <a:lstStyle/>
                    <a:p>
                      <a:endParaRPr lang="en-US" dirty="0"/>
                    </a:p>
                  </a:txBody>
                  <a:tcPr>
                    <a:solidFill>
                      <a:schemeClr val="bg2"/>
                    </a:solidFill>
                  </a:tcPr>
                </a:tc>
                <a:extLst>
                  <a:ext uri="{0D108BD9-81ED-4DB2-BD59-A6C34878D82A}">
                    <a16:rowId xmlns:a16="http://schemas.microsoft.com/office/drawing/2014/main" val="113327100"/>
                  </a:ext>
                </a:extLst>
              </a:tr>
            </a:tbl>
          </a:graphicData>
        </a:graphic>
      </p:graphicFrame>
    </p:spTree>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216150" y="488176"/>
            <a:ext cx="7561263" cy="276999"/>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2216150" y="1233488"/>
            <a:ext cx="5616575" cy="881780"/>
          </a:xfrm>
          <a:prstGeom prst="rect">
            <a:avLst/>
          </a:prstGeom>
        </p:spPr>
        <p:txBody>
          <a:bodyPr/>
          <a:lstStyle>
            <a:lvl1pPr>
              <a:defRPr>
                <a:solidFill>
                  <a:srgbClr val="007F75"/>
                </a:solidFill>
              </a:defRPr>
            </a:lvl1pPr>
            <a:lvl4pPr>
              <a:buClr>
                <a:srgbClr val="A9B1B7"/>
              </a:buClr>
              <a:defRPr/>
            </a:lvl4pPr>
            <a:lvl5pPr>
              <a:buClr>
                <a:srgbClr val="A9B1B7"/>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4620477"/>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Gridline Slide">
    <p:spTree>
      <p:nvGrpSpPr>
        <p:cNvPr id="1" name=""/>
        <p:cNvGrpSpPr/>
        <p:nvPr/>
      </p:nvGrpSpPr>
      <p:grpSpPr>
        <a:xfrm>
          <a:off x="0" y="0"/>
          <a:ext cx="0" cy="0"/>
          <a:chOff x="0" y="0"/>
          <a:chExt cx="0" cy="0"/>
        </a:xfrm>
      </p:grpSpPr>
      <p:sp>
        <p:nvSpPr>
          <p:cNvPr id="2" name="Title 1"/>
          <p:cNvSpPr>
            <a:spLocks noGrp="1"/>
          </p:cNvSpPr>
          <p:nvPr>
            <p:ph type="title"/>
          </p:nvPr>
        </p:nvSpPr>
        <p:spPr>
          <a:xfrm>
            <a:off x="2216150" y="488176"/>
            <a:ext cx="7561263" cy="276999"/>
          </a:xfrm>
          <a:prstGeom prst="rect">
            <a:avLst/>
          </a:prstGeom>
        </p:spPr>
        <p:txBody>
          <a:bodyPr/>
          <a:lstStyle/>
          <a:p>
            <a:r>
              <a:rPr lang="en-US"/>
              <a:t>Click to edit Master title style</a:t>
            </a:r>
            <a:endParaRPr lang="en-US" dirty="0"/>
          </a:p>
        </p:txBody>
      </p:sp>
      <p:cxnSp>
        <p:nvCxnSpPr>
          <p:cNvPr id="12" name="Straight Connector 11"/>
          <p:cNvCxnSpPr/>
          <p:nvPr/>
        </p:nvCxnSpPr>
        <p:spPr bwMode="auto">
          <a:xfrm>
            <a:off x="113821"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86102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220997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887123"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6092696"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7852848"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977882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flipH="1">
            <a:off x="67867" y="1233486"/>
            <a:ext cx="9762629"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H="1">
            <a:off x="67869" y="3660690"/>
            <a:ext cx="9762627"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H="1">
            <a:off x="67870" y="3865895"/>
            <a:ext cx="9772150"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H="1">
            <a:off x="67868" y="6283325"/>
            <a:ext cx="9762628"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67867" y="716580"/>
            <a:ext cx="9772153"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Content Placeholder 2"/>
          <p:cNvSpPr>
            <a:spLocks noGrp="1"/>
          </p:cNvSpPr>
          <p:nvPr>
            <p:ph idx="1"/>
          </p:nvPr>
        </p:nvSpPr>
        <p:spPr>
          <a:xfrm>
            <a:off x="2216150" y="1233488"/>
            <a:ext cx="5616575" cy="881780"/>
          </a:xfrm>
          <a:prstGeom prst="rect">
            <a:avLst/>
          </a:prstGeom>
        </p:spPr>
        <p:txBody>
          <a:bodyPr/>
          <a:lstStyle>
            <a:lvl1pPr>
              <a:defRPr>
                <a:solidFill>
                  <a:srgbClr val="007F75"/>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878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5" name="Content Placeholder 2"/>
          <p:cNvSpPr txBox="1">
            <a:spLocks/>
          </p:cNvSpPr>
          <p:nvPr userDrawn="1"/>
        </p:nvSpPr>
        <p:spPr>
          <a:xfrm>
            <a:off x="2216150" y="1233488"/>
            <a:ext cx="5616575" cy="2825389"/>
          </a:xfrm>
          <a:prstGeom prst="rect">
            <a:avLst/>
          </a:prstGeom>
        </p:spPr>
        <p:txBody>
          <a:bodyPr lIns="0" tIns="0" rIns="0" bIns="0">
            <a:spAutoFit/>
          </a:bodyPr>
          <a:lstStyle>
            <a:lvl1pPr algn="l" rtl="0" eaLnBrk="1" fontAlgn="base" hangingPunct="1">
              <a:spcBef>
                <a:spcPct val="10000"/>
              </a:spcBef>
              <a:spcAft>
                <a:spcPts val="600"/>
              </a:spcAft>
              <a:defRPr sz="1000" b="1">
                <a:solidFill>
                  <a:srgbClr val="007F75"/>
                </a:solidFill>
                <a:latin typeface="+mn-lt"/>
                <a:ea typeface="+mn-ea"/>
                <a:cs typeface="+mn-cs"/>
              </a:defRPr>
            </a:lvl1pPr>
            <a:lvl2pPr marL="1588" algn="l" rtl="0" eaLnBrk="1" fontAlgn="base" hangingPunct="1">
              <a:spcBef>
                <a:spcPct val="10000"/>
              </a:spcBef>
              <a:spcAft>
                <a:spcPct val="10000"/>
              </a:spcAft>
              <a:defRPr sz="900">
                <a:solidFill>
                  <a:schemeClr val="tx1"/>
                </a:solidFill>
                <a:latin typeface="+mn-lt"/>
              </a:defRPr>
            </a:lvl2pPr>
            <a:lvl3pPr marL="180975" indent="-177800" algn="l" rtl="0" eaLnBrk="1" fontAlgn="base" hangingPunct="1">
              <a:spcBef>
                <a:spcPct val="10000"/>
              </a:spcBef>
              <a:spcAft>
                <a:spcPct val="10000"/>
              </a:spcAft>
              <a:buClr>
                <a:srgbClr val="009286"/>
              </a:buClr>
              <a:buFont typeface="Wingdings" pitchFamily="2" charset="2"/>
              <a:buChar char="§"/>
              <a:defRPr sz="900">
                <a:solidFill>
                  <a:schemeClr val="tx1"/>
                </a:solidFill>
                <a:latin typeface="+mn-lt"/>
              </a:defRPr>
            </a:lvl3pPr>
            <a:lvl4pPr marL="360363" indent="-177800" algn="l" rtl="0" eaLnBrk="1" fontAlgn="base" hangingPunct="1">
              <a:spcBef>
                <a:spcPct val="10000"/>
              </a:spcBef>
              <a:spcAft>
                <a:spcPct val="10000"/>
              </a:spcAft>
              <a:buClr>
                <a:srgbClr val="A9B1B7"/>
              </a:buClr>
              <a:buFont typeface="Arial" pitchFamily="34" charset="0"/>
              <a:buChar char="−"/>
              <a:defRPr sz="900">
                <a:solidFill>
                  <a:schemeClr val="tx1"/>
                </a:solidFill>
                <a:latin typeface="+mn-lt"/>
              </a:defRPr>
            </a:lvl4pPr>
            <a:lvl5pPr marL="539750" indent="-177800" algn="l" rtl="0" eaLnBrk="1" fontAlgn="base" hangingPunct="1">
              <a:spcBef>
                <a:spcPct val="10000"/>
              </a:spcBef>
              <a:spcAft>
                <a:spcPct val="10000"/>
              </a:spcAft>
              <a:buClr>
                <a:srgbClr val="A9B1B7"/>
              </a:buClr>
              <a:buFont typeface="Arial" pitchFamily="34" charset="0"/>
              <a:buChar char="•"/>
              <a:defRPr sz="900">
                <a:solidFill>
                  <a:schemeClr val="tx1"/>
                </a:solidFill>
                <a:latin typeface="+mn-lt"/>
              </a:defRPr>
            </a:lvl5pPr>
            <a:lvl6pPr marL="9969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6pPr>
            <a:lvl7pPr marL="14541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7pPr>
            <a:lvl8pPr marL="19113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8pPr>
            <a:lvl9pPr marL="23685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9pPr>
          </a:lstStyle>
          <a:p>
            <a:pPr lvl="1"/>
            <a:r>
              <a:rPr lang="en-GB" dirty="0"/>
              <a:t>This presentation has been prepared by ABN AMRO Bank N.V. (“ABN AMRO”) exclusively for the benefit and internal use of you to serve for discussion purposes only. This presentation is incomplete without reference to, and should be viewed solely in conjunction with, the oral briefing provided by ABN AMRO. This presentation is proprietary to ABN AMRO and may not be disclosed to any third party or used for any other purpose without the prior written consent of ABN AMRO. </a:t>
            </a:r>
          </a:p>
          <a:p>
            <a:pPr lvl="1"/>
            <a:endParaRPr lang="en-GB" dirty="0"/>
          </a:p>
          <a:p>
            <a:pPr lvl="1"/>
            <a:r>
              <a:rPr lang="en-GB" dirty="0"/>
              <a:t>This presentation has not been independently verified. No representation or warranty express or implied, is or will be made in relation to, and no responsibility or liability is or will be accepted by ABN AMRO (or any of its respective directors, officers, employees, advisers, agents, representatives and consultants) as to or in relation to, the accuracy or completeness of this document or any further written or oral information made available to you or your advisers. ABN AMRO expressly disclaims any and all liability which may be based on such information, errors therein or omissions there from. In particular, no representation or warranty is given as to the accuracy of any information (financial or otherwise) contained herein, or as to the achievement or reasonableness of any forecasts, projections, management targets, prospectus or returns. In addition, our analyses are not and do not purport to be appraisals of the assets, stock or business. Even when this presentation contains a kind of appraisal, it should be considered preliminary, suitable only for the purpose described herein and not to be disclosed or otherwise used without the prior written consent of ABN AMRO. The information in this presentation does not take into account the effects of a possible transaction or transactions involving an actual or potential change of control, which may have significant valuation and other effects. </a:t>
            </a:r>
          </a:p>
        </p:txBody>
      </p:sp>
      <p:sp>
        <p:nvSpPr>
          <p:cNvPr id="13" name="TextBox 12"/>
          <p:cNvSpPr txBox="1"/>
          <p:nvPr userDrawn="1"/>
        </p:nvSpPr>
        <p:spPr>
          <a:xfrm>
            <a:off x="2216150" y="497701"/>
            <a:ext cx="7570788" cy="276999"/>
          </a:xfrm>
          <a:prstGeom prst="rect">
            <a:avLst/>
          </a:prstGeom>
          <a:noFill/>
        </p:spPr>
        <p:txBody>
          <a:bodyPr wrap="square" lIns="0" tIns="0" rIns="0" bIns="0" rtlCol="0">
            <a:spAutoFit/>
          </a:bodyPr>
          <a:lstStyle/>
          <a:p>
            <a:pPr>
              <a:spcBef>
                <a:spcPts val="0"/>
              </a:spcBef>
              <a:spcAft>
                <a:spcPts val="0"/>
              </a:spcAft>
            </a:pPr>
            <a:r>
              <a:rPr lang="en-GB" sz="1800" dirty="0">
                <a:solidFill>
                  <a:schemeClr val="accent1"/>
                </a:solidFill>
                <a:latin typeface="+mj-lt"/>
              </a:rPr>
              <a:t>Disclaimer</a:t>
            </a:r>
            <a:endParaRPr lang="en-US" sz="1800" dirty="0">
              <a:solidFill>
                <a:schemeClr val="accent1"/>
              </a:solidFill>
              <a:latin typeface="+mj-lt"/>
            </a:endParaRPr>
          </a:p>
        </p:txBody>
      </p:sp>
    </p:spTree>
    <p:extLst>
      <p:ext uri="{BB962C8B-B14F-4D97-AF65-F5344CB8AC3E}">
        <p14:creationId xmlns:p14="http://schemas.microsoft.com/office/powerpoint/2010/main" val="140506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idline Slide">
    <p:spTree>
      <p:nvGrpSpPr>
        <p:cNvPr id="1" name=""/>
        <p:cNvGrpSpPr/>
        <p:nvPr/>
      </p:nvGrpSpPr>
      <p:grpSpPr>
        <a:xfrm>
          <a:off x="0" y="0"/>
          <a:ext cx="0" cy="0"/>
          <a:chOff x="0" y="0"/>
          <a:chExt cx="0" cy="0"/>
        </a:xfrm>
      </p:grpSpPr>
      <p:sp>
        <p:nvSpPr>
          <p:cNvPr id="2" name="Title 1"/>
          <p:cNvSpPr>
            <a:spLocks noGrp="1"/>
          </p:cNvSpPr>
          <p:nvPr>
            <p:ph type="title"/>
          </p:nvPr>
        </p:nvSpPr>
        <p:spPr>
          <a:xfrm>
            <a:off x="2216150" y="488176"/>
            <a:ext cx="7561263" cy="276999"/>
          </a:xfrm>
          <a:prstGeom prst="rect">
            <a:avLst/>
          </a:prstGeom>
        </p:spPr>
        <p:txBody>
          <a:bodyPr/>
          <a:lstStyle/>
          <a:p>
            <a:r>
              <a:rPr lang="en-US"/>
              <a:t>Click to edit Master title style</a:t>
            </a:r>
            <a:endParaRPr lang="en-US" dirty="0"/>
          </a:p>
        </p:txBody>
      </p:sp>
      <p:cxnSp>
        <p:nvCxnSpPr>
          <p:cNvPr id="12" name="Straight Connector 11"/>
          <p:cNvCxnSpPr/>
          <p:nvPr/>
        </p:nvCxnSpPr>
        <p:spPr bwMode="auto">
          <a:xfrm>
            <a:off x="113821"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86102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220997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5887123"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6092696"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7852848"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9778822" y="152400"/>
            <a:ext cx="0" cy="6275303"/>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flipH="1">
            <a:off x="67867" y="1233486"/>
            <a:ext cx="9762629"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H="1">
            <a:off x="67869" y="3660690"/>
            <a:ext cx="9762627"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H="1">
            <a:off x="67870" y="3865895"/>
            <a:ext cx="9772150"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flipH="1">
            <a:off x="67868" y="6283325"/>
            <a:ext cx="9762628"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H="1">
            <a:off x="67867" y="716580"/>
            <a:ext cx="9772153" cy="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Content Placeholder 2"/>
          <p:cNvSpPr>
            <a:spLocks noGrp="1"/>
          </p:cNvSpPr>
          <p:nvPr>
            <p:ph idx="1"/>
          </p:nvPr>
        </p:nvSpPr>
        <p:spPr>
          <a:xfrm>
            <a:off x="2216150" y="1233488"/>
            <a:ext cx="5616575" cy="881780"/>
          </a:xfrm>
          <a:prstGeom prst="rect">
            <a:avLst/>
          </a:prstGeom>
        </p:spPr>
        <p:txBody>
          <a:bodyPr/>
          <a:lstStyle>
            <a:lvl1pPr>
              <a:defRPr>
                <a:solidFill>
                  <a:srgbClr val="007F75"/>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600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0"/>
        <p:cNvGrpSpPr/>
        <p:nvPr/>
      </p:nvGrpSpPr>
      <p:grpSpPr>
        <a:xfrm>
          <a:off x="0" y="0"/>
          <a:ext cx="0" cy="0"/>
          <a:chOff x="0" y="0"/>
          <a:chExt cx="0" cy="0"/>
        </a:xfrm>
      </p:grpSpPr>
      <p:sp>
        <p:nvSpPr>
          <p:cNvPr id="61" name="Google Shape;61;g1afac2fd350_0_878"/>
          <p:cNvSpPr txBox="1">
            <a:spLocks noGrp="1"/>
          </p:cNvSpPr>
          <p:nvPr>
            <p:ph type="title"/>
          </p:nvPr>
        </p:nvSpPr>
        <p:spPr>
          <a:xfrm>
            <a:off x="681038" y="365125"/>
            <a:ext cx="8543925" cy="1325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g1afac2fd350_0_878"/>
          <p:cNvSpPr txBox="1">
            <a:spLocks noGrp="1"/>
          </p:cNvSpPr>
          <p:nvPr>
            <p:ph type="body" idx="1"/>
          </p:nvPr>
        </p:nvSpPr>
        <p:spPr>
          <a:xfrm>
            <a:off x="681038" y="1825625"/>
            <a:ext cx="4210050" cy="4351200"/>
          </a:xfrm>
          <a:prstGeom prst="rect">
            <a:avLst/>
          </a:prstGeom>
          <a:noFill/>
          <a:ln>
            <a:noFill/>
          </a:ln>
        </p:spPr>
        <p:txBody>
          <a:bodyPr spcFirstLastPara="1" wrap="square" lIns="91425" tIns="45700" rIns="91425" bIns="45700" anchor="t" anchorCtr="0">
            <a:normAutofit/>
          </a:bodyPr>
          <a:lstStyle>
            <a:lvl1pPr marL="495285" lvl="0" indent="-371464" algn="l" rtl="0">
              <a:lnSpc>
                <a:spcPct val="90000"/>
              </a:lnSpc>
              <a:spcBef>
                <a:spcPts val="812"/>
              </a:spcBef>
              <a:spcAft>
                <a:spcPts val="0"/>
              </a:spcAft>
              <a:buClr>
                <a:schemeClr val="dk1"/>
              </a:buClr>
              <a:buSzPts val="1800"/>
              <a:buChar char="●"/>
              <a:defRPr/>
            </a:lvl1pPr>
            <a:lvl2pPr marL="990570" lvl="1" indent="-371464" algn="l" rtl="0">
              <a:lnSpc>
                <a:spcPct val="90000"/>
              </a:lnSpc>
              <a:spcBef>
                <a:spcPts val="1300"/>
              </a:spcBef>
              <a:spcAft>
                <a:spcPts val="0"/>
              </a:spcAft>
              <a:buClr>
                <a:schemeClr val="dk1"/>
              </a:buClr>
              <a:buSzPts val="1800"/>
              <a:buChar char="○"/>
              <a:defRPr/>
            </a:lvl2pPr>
            <a:lvl3pPr marL="1485854" lvl="2" indent="-371464" algn="l" rtl="0">
              <a:lnSpc>
                <a:spcPct val="90000"/>
              </a:lnSpc>
              <a:spcBef>
                <a:spcPts val="1300"/>
              </a:spcBef>
              <a:spcAft>
                <a:spcPts val="0"/>
              </a:spcAft>
              <a:buClr>
                <a:schemeClr val="dk1"/>
              </a:buClr>
              <a:buSzPts val="1800"/>
              <a:buChar char="■"/>
              <a:defRPr/>
            </a:lvl3pPr>
            <a:lvl4pPr marL="1981139" lvl="3" indent="-371464" algn="l" rtl="0">
              <a:lnSpc>
                <a:spcPct val="90000"/>
              </a:lnSpc>
              <a:spcBef>
                <a:spcPts val="1300"/>
              </a:spcBef>
              <a:spcAft>
                <a:spcPts val="0"/>
              </a:spcAft>
              <a:buClr>
                <a:schemeClr val="dk1"/>
              </a:buClr>
              <a:buSzPts val="1800"/>
              <a:buChar char="●"/>
              <a:defRPr/>
            </a:lvl4pPr>
            <a:lvl5pPr marL="2476424" lvl="4" indent="-371464" algn="l" rtl="0">
              <a:lnSpc>
                <a:spcPct val="90000"/>
              </a:lnSpc>
              <a:spcBef>
                <a:spcPts val="1300"/>
              </a:spcBef>
              <a:spcAft>
                <a:spcPts val="0"/>
              </a:spcAft>
              <a:buClr>
                <a:schemeClr val="dk1"/>
              </a:buClr>
              <a:buSzPts val="1800"/>
              <a:buChar char="○"/>
              <a:defRPr/>
            </a:lvl5pPr>
            <a:lvl6pPr marL="2971709" lvl="5" indent="-371464" algn="l" rtl="0">
              <a:lnSpc>
                <a:spcPct val="90000"/>
              </a:lnSpc>
              <a:spcBef>
                <a:spcPts val="1300"/>
              </a:spcBef>
              <a:spcAft>
                <a:spcPts val="0"/>
              </a:spcAft>
              <a:buClr>
                <a:schemeClr val="dk1"/>
              </a:buClr>
              <a:buSzPts val="1800"/>
              <a:buChar char="■"/>
              <a:defRPr/>
            </a:lvl6pPr>
            <a:lvl7pPr marL="3466993" lvl="6" indent="-371464" algn="l" rtl="0">
              <a:lnSpc>
                <a:spcPct val="90000"/>
              </a:lnSpc>
              <a:spcBef>
                <a:spcPts val="1300"/>
              </a:spcBef>
              <a:spcAft>
                <a:spcPts val="0"/>
              </a:spcAft>
              <a:buClr>
                <a:schemeClr val="dk1"/>
              </a:buClr>
              <a:buSzPts val="1800"/>
              <a:buChar char="●"/>
              <a:defRPr/>
            </a:lvl7pPr>
            <a:lvl8pPr marL="3962278" lvl="7" indent="-371464" algn="l" rtl="0">
              <a:lnSpc>
                <a:spcPct val="90000"/>
              </a:lnSpc>
              <a:spcBef>
                <a:spcPts val="1300"/>
              </a:spcBef>
              <a:spcAft>
                <a:spcPts val="0"/>
              </a:spcAft>
              <a:buClr>
                <a:schemeClr val="dk1"/>
              </a:buClr>
              <a:buSzPts val="1800"/>
              <a:buChar char="○"/>
              <a:defRPr/>
            </a:lvl8pPr>
            <a:lvl9pPr marL="4457563" lvl="8" indent="-371464" algn="l" rtl="0">
              <a:lnSpc>
                <a:spcPct val="90000"/>
              </a:lnSpc>
              <a:spcBef>
                <a:spcPts val="1300"/>
              </a:spcBef>
              <a:spcAft>
                <a:spcPts val="1300"/>
              </a:spcAft>
              <a:buClr>
                <a:schemeClr val="dk1"/>
              </a:buClr>
              <a:buSzPts val="1800"/>
              <a:buChar char="■"/>
              <a:defRPr/>
            </a:lvl9pPr>
          </a:lstStyle>
          <a:p>
            <a:endParaRPr/>
          </a:p>
        </p:txBody>
      </p:sp>
      <p:sp>
        <p:nvSpPr>
          <p:cNvPr id="63" name="Google Shape;63;g1afac2fd350_0_878"/>
          <p:cNvSpPr txBox="1">
            <a:spLocks noGrp="1"/>
          </p:cNvSpPr>
          <p:nvPr>
            <p:ph type="body" idx="2"/>
          </p:nvPr>
        </p:nvSpPr>
        <p:spPr>
          <a:xfrm>
            <a:off x="5014913" y="1825625"/>
            <a:ext cx="4210050" cy="4351200"/>
          </a:xfrm>
          <a:prstGeom prst="rect">
            <a:avLst/>
          </a:prstGeom>
          <a:noFill/>
          <a:ln>
            <a:noFill/>
          </a:ln>
        </p:spPr>
        <p:txBody>
          <a:bodyPr spcFirstLastPara="1" wrap="square" lIns="91425" tIns="45700" rIns="91425" bIns="45700" anchor="t" anchorCtr="0">
            <a:normAutofit/>
          </a:bodyPr>
          <a:lstStyle>
            <a:lvl1pPr marL="495285" lvl="0" indent="-371464" algn="l" rtl="0">
              <a:lnSpc>
                <a:spcPct val="90000"/>
              </a:lnSpc>
              <a:spcBef>
                <a:spcPts val="812"/>
              </a:spcBef>
              <a:spcAft>
                <a:spcPts val="0"/>
              </a:spcAft>
              <a:buClr>
                <a:schemeClr val="dk1"/>
              </a:buClr>
              <a:buSzPts val="1800"/>
              <a:buChar char="●"/>
              <a:defRPr/>
            </a:lvl1pPr>
            <a:lvl2pPr marL="990570" lvl="1" indent="-371464" algn="l" rtl="0">
              <a:lnSpc>
                <a:spcPct val="90000"/>
              </a:lnSpc>
              <a:spcBef>
                <a:spcPts val="1300"/>
              </a:spcBef>
              <a:spcAft>
                <a:spcPts val="0"/>
              </a:spcAft>
              <a:buClr>
                <a:schemeClr val="dk1"/>
              </a:buClr>
              <a:buSzPts val="1800"/>
              <a:buChar char="○"/>
              <a:defRPr/>
            </a:lvl2pPr>
            <a:lvl3pPr marL="1485854" lvl="2" indent="-371464" algn="l" rtl="0">
              <a:lnSpc>
                <a:spcPct val="90000"/>
              </a:lnSpc>
              <a:spcBef>
                <a:spcPts val="1300"/>
              </a:spcBef>
              <a:spcAft>
                <a:spcPts val="0"/>
              </a:spcAft>
              <a:buClr>
                <a:schemeClr val="dk1"/>
              </a:buClr>
              <a:buSzPts val="1800"/>
              <a:buChar char="■"/>
              <a:defRPr/>
            </a:lvl3pPr>
            <a:lvl4pPr marL="1981139" lvl="3" indent="-371464" algn="l" rtl="0">
              <a:lnSpc>
                <a:spcPct val="90000"/>
              </a:lnSpc>
              <a:spcBef>
                <a:spcPts val="1300"/>
              </a:spcBef>
              <a:spcAft>
                <a:spcPts val="0"/>
              </a:spcAft>
              <a:buClr>
                <a:schemeClr val="dk1"/>
              </a:buClr>
              <a:buSzPts val="1800"/>
              <a:buChar char="●"/>
              <a:defRPr/>
            </a:lvl4pPr>
            <a:lvl5pPr marL="2476424" lvl="4" indent="-371464" algn="l" rtl="0">
              <a:lnSpc>
                <a:spcPct val="90000"/>
              </a:lnSpc>
              <a:spcBef>
                <a:spcPts val="1300"/>
              </a:spcBef>
              <a:spcAft>
                <a:spcPts val="0"/>
              </a:spcAft>
              <a:buClr>
                <a:schemeClr val="dk1"/>
              </a:buClr>
              <a:buSzPts val="1800"/>
              <a:buChar char="○"/>
              <a:defRPr/>
            </a:lvl5pPr>
            <a:lvl6pPr marL="2971709" lvl="5" indent="-371464" algn="l" rtl="0">
              <a:lnSpc>
                <a:spcPct val="90000"/>
              </a:lnSpc>
              <a:spcBef>
                <a:spcPts val="1300"/>
              </a:spcBef>
              <a:spcAft>
                <a:spcPts val="0"/>
              </a:spcAft>
              <a:buClr>
                <a:schemeClr val="dk1"/>
              </a:buClr>
              <a:buSzPts val="1800"/>
              <a:buChar char="■"/>
              <a:defRPr/>
            </a:lvl6pPr>
            <a:lvl7pPr marL="3466993" lvl="6" indent="-371464" algn="l" rtl="0">
              <a:lnSpc>
                <a:spcPct val="90000"/>
              </a:lnSpc>
              <a:spcBef>
                <a:spcPts val="1300"/>
              </a:spcBef>
              <a:spcAft>
                <a:spcPts val="0"/>
              </a:spcAft>
              <a:buClr>
                <a:schemeClr val="dk1"/>
              </a:buClr>
              <a:buSzPts val="1800"/>
              <a:buChar char="●"/>
              <a:defRPr/>
            </a:lvl7pPr>
            <a:lvl8pPr marL="3962278" lvl="7" indent="-371464" algn="l" rtl="0">
              <a:lnSpc>
                <a:spcPct val="90000"/>
              </a:lnSpc>
              <a:spcBef>
                <a:spcPts val="1300"/>
              </a:spcBef>
              <a:spcAft>
                <a:spcPts val="0"/>
              </a:spcAft>
              <a:buClr>
                <a:schemeClr val="dk1"/>
              </a:buClr>
              <a:buSzPts val="1800"/>
              <a:buChar char="○"/>
              <a:defRPr/>
            </a:lvl8pPr>
            <a:lvl9pPr marL="4457563" lvl="8" indent="-371464" algn="l" rtl="0">
              <a:lnSpc>
                <a:spcPct val="90000"/>
              </a:lnSpc>
              <a:spcBef>
                <a:spcPts val="1300"/>
              </a:spcBef>
              <a:spcAft>
                <a:spcPts val="1300"/>
              </a:spcAft>
              <a:buClr>
                <a:schemeClr val="dk1"/>
              </a:buClr>
              <a:buSzPts val="1800"/>
              <a:buChar char="■"/>
              <a:defRPr/>
            </a:lvl9pPr>
          </a:lstStyle>
          <a:p>
            <a:endParaRPr/>
          </a:p>
        </p:txBody>
      </p:sp>
      <p:sp>
        <p:nvSpPr>
          <p:cNvPr id="64" name="Google Shape;64;g1afac2fd350_0_878"/>
          <p:cNvSpPr txBox="1">
            <a:spLocks noGrp="1"/>
          </p:cNvSpPr>
          <p:nvPr>
            <p:ph type="dt" idx="10"/>
          </p:nvPr>
        </p:nvSpPr>
        <p:spPr>
          <a:xfrm>
            <a:off x="681038" y="6356351"/>
            <a:ext cx="2228850" cy="365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g1afac2fd350_0_878"/>
          <p:cNvSpPr txBox="1">
            <a:spLocks noGrp="1"/>
          </p:cNvSpPr>
          <p:nvPr>
            <p:ph type="ftr" idx="11"/>
          </p:nvPr>
        </p:nvSpPr>
        <p:spPr>
          <a:xfrm>
            <a:off x="3281363" y="6356351"/>
            <a:ext cx="3343275" cy="365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1afac2fd350_0_878"/>
          <p:cNvSpPr txBox="1">
            <a:spLocks noGrp="1"/>
          </p:cNvSpPr>
          <p:nvPr>
            <p:ph type="sldNum" idx="12"/>
          </p:nvPr>
        </p:nvSpPr>
        <p:spPr>
          <a:xfrm>
            <a:off x="6996113" y="6356351"/>
            <a:ext cx="2228850" cy="3652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99892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Line 13"/>
          <p:cNvSpPr>
            <a:spLocks noChangeShapeType="1"/>
          </p:cNvSpPr>
          <p:nvPr userDrawn="1"/>
        </p:nvSpPr>
        <p:spPr bwMode="auto">
          <a:xfrm>
            <a:off x="1971675" y="923925"/>
            <a:ext cx="7934325" cy="0"/>
          </a:xfrm>
          <a:prstGeom prst="line">
            <a:avLst/>
          </a:prstGeom>
          <a:noFill/>
          <a:ln w="12700">
            <a:solidFill>
              <a:srgbClr val="CACDD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latin typeface="+mj-lt"/>
            </a:endParaRPr>
          </a:p>
        </p:txBody>
      </p:sp>
      <p:sp>
        <p:nvSpPr>
          <p:cNvPr id="53" name="Line 14"/>
          <p:cNvSpPr>
            <a:spLocks noChangeShapeType="1"/>
          </p:cNvSpPr>
          <p:nvPr userDrawn="1"/>
        </p:nvSpPr>
        <p:spPr bwMode="auto">
          <a:xfrm>
            <a:off x="0" y="923925"/>
            <a:ext cx="2000250"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041" name="Rectangle 17"/>
          <p:cNvSpPr>
            <a:spLocks noChangeArrowheads="1"/>
          </p:cNvSpPr>
          <p:nvPr/>
        </p:nvSpPr>
        <p:spPr bwMode="auto">
          <a:xfrm>
            <a:off x="9402763" y="6629400"/>
            <a:ext cx="37465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r" defTabSz="762000" eaLnBrk="0" hangingPunct="0">
              <a:spcBef>
                <a:spcPct val="0"/>
              </a:spcBef>
              <a:spcAft>
                <a:spcPct val="0"/>
              </a:spcAft>
            </a:pPr>
            <a:fld id="{157FC240-D34E-491D-9A2C-074E12BF2A3C}" type="slidenum">
              <a:rPr lang="en-GB" sz="800"/>
              <a:pPr algn="r" defTabSz="762000" eaLnBrk="0" hangingPunct="0">
                <a:spcBef>
                  <a:spcPct val="0"/>
                </a:spcBef>
                <a:spcAft>
                  <a:spcPct val="0"/>
                </a:spcAft>
              </a:pPr>
              <a:t>‹#›</a:t>
            </a:fld>
            <a:endParaRPr lang="en-GB" sz="800" dirty="0"/>
          </a:p>
        </p:txBody>
      </p:sp>
      <p:sp>
        <p:nvSpPr>
          <p:cNvPr id="2" name="TextBox 1">
            <a:extLst>
              <a:ext uri="{FF2B5EF4-FFF2-40B4-BE49-F238E27FC236}">
                <a16:creationId xmlns:a16="http://schemas.microsoft.com/office/drawing/2014/main" id="{3647880C-6188-B29F-D963-76AAD649BE15}"/>
              </a:ext>
            </a:extLst>
          </p:cNvPr>
          <p:cNvSpPr txBox="1"/>
          <p:nvPr userDrawn="1"/>
        </p:nvSpPr>
        <p:spPr>
          <a:xfrm>
            <a:off x="0" y="318758"/>
            <a:ext cx="2650836" cy="430887"/>
          </a:xfrm>
          <a:prstGeom prst="rect">
            <a:avLst/>
          </a:prstGeom>
          <a:noFill/>
        </p:spPr>
        <p:txBody>
          <a:bodyPr wrap="square" rtlCol="0">
            <a:spAutoFit/>
          </a:bodyPr>
          <a:lstStyle/>
          <a:p>
            <a:r>
              <a:rPr lang="en-US" sz="2200" spc="300" dirty="0">
                <a:solidFill>
                  <a:srgbClr val="FF0000"/>
                </a:solidFill>
              </a:rPr>
              <a:t>Block</a:t>
            </a:r>
            <a:r>
              <a:rPr lang="en-US" sz="2200" b="1" u="sng" spc="300" dirty="0">
                <a:solidFill>
                  <a:schemeClr val="bg2">
                    <a:lumMod val="10000"/>
                  </a:schemeClr>
                </a:solidFill>
              </a:rPr>
              <a:t>Wager</a:t>
            </a:r>
            <a:endParaRPr lang="en-US" sz="2200" b="1" u="sng" spc="300" dirty="0">
              <a:ln w="0"/>
              <a:solidFill>
                <a:schemeClr val="bg2">
                  <a:lumMod val="10000"/>
                </a:schemeClr>
              </a:solidFill>
              <a:effectLst>
                <a:reflection blurRad="6350" stA="53000" endA="300" endPos="35500" dir="5400000" sy="-90000" algn="bl" rotWithShape="0"/>
              </a:effectLst>
            </a:endParaRPr>
          </a:p>
        </p:txBody>
      </p:sp>
    </p:spTree>
  </p:cSld>
  <p:clrMap bg1="lt1" tx1="dk1" bg2="lt2" tx2="dk2" accent1="accent1" accent2="accent2" accent3="accent3" accent4="accent4" accent5="accent5" accent6="accent6" hlink="hlink" folHlink="folHlink"/>
  <p:sldLayoutIdLst>
    <p:sldLayoutId id="2147483695" r:id="rId1"/>
    <p:sldLayoutId id="2147483697" r:id="rId2"/>
    <p:sldLayoutId id="2147483703" r:id="rId3"/>
    <p:sldLayoutId id="2147483702" r:id="rId4"/>
    <p:sldLayoutId id="2147483698" r:id="rId5"/>
    <p:sldLayoutId id="2147483705" r:id="rId6"/>
  </p:sldLayoutIdLst>
  <p:txStyles>
    <p:titleStyle>
      <a:lvl1pPr algn="l" rtl="0" eaLnBrk="1" fontAlgn="base" hangingPunct="1">
        <a:spcBef>
          <a:spcPct val="0"/>
        </a:spcBef>
        <a:spcAft>
          <a:spcPct val="0"/>
        </a:spcAft>
        <a:defRPr sz="1800" b="0">
          <a:solidFill>
            <a:srgbClr val="007F75"/>
          </a:solidFill>
          <a:latin typeface="+mj-lt"/>
          <a:ea typeface="+mj-ea"/>
          <a:cs typeface="+mj-cs"/>
        </a:defRPr>
      </a:lvl1pPr>
      <a:lvl2pPr algn="l" rtl="0" eaLnBrk="1" fontAlgn="base" hangingPunct="1">
        <a:spcBef>
          <a:spcPct val="0"/>
        </a:spcBef>
        <a:spcAft>
          <a:spcPct val="0"/>
        </a:spcAft>
        <a:defRPr b="1">
          <a:solidFill>
            <a:schemeClr val="tx1"/>
          </a:solidFill>
          <a:latin typeface="Arial" charset="0"/>
        </a:defRPr>
      </a:lvl2pPr>
      <a:lvl3pPr algn="l" rtl="0" eaLnBrk="1" fontAlgn="base" hangingPunct="1">
        <a:spcBef>
          <a:spcPct val="0"/>
        </a:spcBef>
        <a:spcAft>
          <a:spcPct val="0"/>
        </a:spcAft>
        <a:defRPr b="1">
          <a:solidFill>
            <a:schemeClr val="tx1"/>
          </a:solidFill>
          <a:latin typeface="Arial" charset="0"/>
        </a:defRPr>
      </a:lvl3pPr>
      <a:lvl4pPr algn="l" rtl="0" eaLnBrk="1" fontAlgn="base" hangingPunct="1">
        <a:spcBef>
          <a:spcPct val="0"/>
        </a:spcBef>
        <a:spcAft>
          <a:spcPct val="0"/>
        </a:spcAft>
        <a:defRPr b="1">
          <a:solidFill>
            <a:schemeClr val="tx1"/>
          </a:solidFill>
          <a:latin typeface="Arial" charset="0"/>
        </a:defRPr>
      </a:lvl4pPr>
      <a:lvl5pPr algn="l" rtl="0" eaLnBrk="1" fontAlgn="base" hangingPunct="1">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b="1">
          <a:solidFill>
            <a:schemeClr val="tx1"/>
          </a:solidFill>
          <a:latin typeface="Arial" charset="0"/>
        </a:defRPr>
      </a:lvl6pPr>
      <a:lvl7pPr marL="914400" algn="l" rtl="0" eaLnBrk="1" fontAlgn="base" hangingPunct="1">
        <a:spcBef>
          <a:spcPct val="0"/>
        </a:spcBef>
        <a:spcAft>
          <a:spcPct val="0"/>
        </a:spcAft>
        <a:defRPr b="1">
          <a:solidFill>
            <a:schemeClr val="tx1"/>
          </a:solidFill>
          <a:latin typeface="Arial" charset="0"/>
        </a:defRPr>
      </a:lvl7pPr>
      <a:lvl8pPr marL="1371600" algn="l" rtl="0" eaLnBrk="1" fontAlgn="base" hangingPunct="1">
        <a:spcBef>
          <a:spcPct val="0"/>
        </a:spcBef>
        <a:spcAft>
          <a:spcPct val="0"/>
        </a:spcAft>
        <a:defRPr b="1">
          <a:solidFill>
            <a:schemeClr val="tx1"/>
          </a:solidFill>
          <a:latin typeface="Arial" charset="0"/>
        </a:defRPr>
      </a:lvl8pPr>
      <a:lvl9pPr marL="1828800" algn="l" rtl="0" eaLnBrk="1" fontAlgn="base" hangingPunct="1">
        <a:spcBef>
          <a:spcPct val="0"/>
        </a:spcBef>
        <a:spcAft>
          <a:spcPct val="0"/>
        </a:spcAft>
        <a:defRPr b="1">
          <a:solidFill>
            <a:schemeClr val="tx1"/>
          </a:solidFill>
          <a:latin typeface="Arial" charset="0"/>
        </a:defRPr>
      </a:lvl9pPr>
    </p:titleStyle>
    <p:bodyStyle>
      <a:lvl1pPr algn="l" rtl="0" eaLnBrk="1" fontAlgn="base" hangingPunct="1">
        <a:spcBef>
          <a:spcPct val="10000"/>
        </a:spcBef>
        <a:spcAft>
          <a:spcPts val="600"/>
        </a:spcAft>
        <a:defRPr sz="1000" b="1">
          <a:solidFill>
            <a:srgbClr val="007F75"/>
          </a:solidFill>
          <a:latin typeface="+mn-lt"/>
          <a:ea typeface="+mn-ea"/>
          <a:cs typeface="+mn-cs"/>
        </a:defRPr>
      </a:lvl1pPr>
      <a:lvl2pPr marL="1588" algn="l" rtl="0" eaLnBrk="1" fontAlgn="base" hangingPunct="1">
        <a:spcBef>
          <a:spcPct val="10000"/>
        </a:spcBef>
        <a:spcAft>
          <a:spcPct val="10000"/>
        </a:spcAft>
        <a:defRPr sz="900">
          <a:solidFill>
            <a:schemeClr val="tx1"/>
          </a:solidFill>
          <a:latin typeface="+mn-lt"/>
        </a:defRPr>
      </a:lvl2pPr>
      <a:lvl3pPr marL="180975" indent="-177800" algn="l" rtl="0" eaLnBrk="1" fontAlgn="base" hangingPunct="1">
        <a:spcBef>
          <a:spcPct val="10000"/>
        </a:spcBef>
        <a:spcAft>
          <a:spcPct val="10000"/>
        </a:spcAft>
        <a:buClr>
          <a:srgbClr val="009286"/>
        </a:buClr>
        <a:buFont typeface="Wingdings" pitchFamily="2" charset="2"/>
        <a:buChar char="§"/>
        <a:defRPr sz="900">
          <a:solidFill>
            <a:schemeClr val="tx1"/>
          </a:solidFill>
          <a:latin typeface="+mn-lt"/>
        </a:defRPr>
      </a:lvl3pPr>
      <a:lvl4pPr marL="360363" indent="-177800" algn="l" rtl="0" eaLnBrk="1" fontAlgn="base" hangingPunct="1">
        <a:spcBef>
          <a:spcPct val="10000"/>
        </a:spcBef>
        <a:spcAft>
          <a:spcPct val="10000"/>
        </a:spcAft>
        <a:buClr>
          <a:srgbClr val="A9B1B7"/>
        </a:buClr>
        <a:buFont typeface="Arial" pitchFamily="34" charset="0"/>
        <a:buChar char="−"/>
        <a:defRPr sz="900">
          <a:solidFill>
            <a:schemeClr val="tx1"/>
          </a:solidFill>
          <a:latin typeface="+mn-lt"/>
        </a:defRPr>
      </a:lvl4pPr>
      <a:lvl5pPr marL="539750" indent="-177800" algn="l" rtl="0" eaLnBrk="1" fontAlgn="base" hangingPunct="1">
        <a:spcBef>
          <a:spcPct val="10000"/>
        </a:spcBef>
        <a:spcAft>
          <a:spcPct val="10000"/>
        </a:spcAft>
        <a:buClr>
          <a:srgbClr val="A9B1B7"/>
        </a:buClr>
        <a:buFont typeface="Arial" pitchFamily="34" charset="0"/>
        <a:buChar char="•"/>
        <a:defRPr sz="900">
          <a:solidFill>
            <a:schemeClr val="tx1"/>
          </a:solidFill>
          <a:latin typeface="+mn-lt"/>
        </a:defRPr>
      </a:lvl5pPr>
      <a:lvl6pPr marL="9969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6pPr>
      <a:lvl7pPr marL="14541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7pPr>
      <a:lvl8pPr marL="19113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8pPr>
      <a:lvl9pPr marL="2368550" indent="-177800" algn="l" rtl="0" eaLnBrk="1" fontAlgn="base" hangingPunct="1">
        <a:spcBef>
          <a:spcPct val="10000"/>
        </a:spcBef>
        <a:spcAft>
          <a:spcPct val="10000"/>
        </a:spcAft>
        <a:buClr>
          <a:schemeClr val="accent1"/>
        </a:buClr>
        <a:buFont typeface="Arial" charset="0"/>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1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ChangeArrowheads="1"/>
          </p:cNvSpPr>
          <p:nvPr/>
        </p:nvSpPr>
        <p:spPr bwMode="auto">
          <a:xfrm>
            <a:off x="7723188" y="3781425"/>
            <a:ext cx="2063750" cy="1803400"/>
          </a:xfrm>
          <a:prstGeom prst="rect">
            <a:avLst/>
          </a:prstGeom>
          <a:noFill/>
          <a:ln w="9525">
            <a:noFill/>
            <a:miter lim="800000"/>
            <a:headEnd/>
            <a:tailEnd/>
          </a:ln>
        </p:spPr>
        <p:txBody>
          <a:bodyPr lIns="0" tIns="0" rIns="0" bIns="0" anchor="ctr"/>
          <a:lstStyle/>
          <a:p>
            <a:pPr>
              <a:lnSpc>
                <a:spcPct val="150000"/>
              </a:lnSpc>
            </a:pPr>
            <a:r>
              <a:rPr lang="en-GB" sz="1200" b="1" dirty="0">
                <a:solidFill>
                  <a:schemeClr val="tx1">
                    <a:lumMod val="25000"/>
                  </a:schemeClr>
                </a:solidFill>
              </a:rPr>
              <a:t>Date 01/31/2023</a:t>
            </a:r>
          </a:p>
        </p:txBody>
      </p:sp>
      <p:sp>
        <p:nvSpPr>
          <p:cNvPr id="9218" name="Title 1"/>
          <p:cNvSpPr>
            <a:spLocks noGrp="1"/>
          </p:cNvSpPr>
          <p:nvPr>
            <p:ph type="ctrTitle"/>
          </p:nvPr>
        </p:nvSpPr>
        <p:spPr>
          <a:xfrm>
            <a:off x="0" y="4129127"/>
            <a:ext cx="7439025" cy="553998"/>
          </a:xfrm>
        </p:spPr>
        <p:txBody>
          <a:bodyPr wrap="square">
            <a:spAutoFit/>
          </a:bodyPr>
          <a:lstStyle/>
          <a:p>
            <a:r>
              <a:rPr lang="en-US" sz="3000" dirty="0">
                <a:solidFill>
                  <a:schemeClr val="bg2">
                    <a:lumMod val="10000"/>
                  </a:schemeClr>
                </a:solidFill>
                <a:latin typeface="Calibri"/>
                <a:ea typeface="Calibri"/>
                <a:cs typeface="Calibri"/>
                <a:sym typeface="Calibri"/>
              </a:rPr>
              <a:t>Distributed online betting - simply fun</a:t>
            </a:r>
            <a:endParaRPr lang="en-GB" dirty="0">
              <a:solidFill>
                <a:schemeClr val="bg2">
                  <a:lumMod val="10000"/>
                </a:schemeClr>
              </a:solidFill>
            </a:endParaRPr>
          </a:p>
        </p:txBody>
      </p:sp>
      <p:sp>
        <p:nvSpPr>
          <p:cNvPr id="9" name="TextBox 8">
            <a:extLst>
              <a:ext uri="{FF2B5EF4-FFF2-40B4-BE49-F238E27FC236}">
                <a16:creationId xmlns:a16="http://schemas.microsoft.com/office/drawing/2014/main" id="{962480CE-9F52-F1D7-0B63-A645A4031DC9}"/>
              </a:ext>
            </a:extLst>
          </p:cNvPr>
          <p:cNvSpPr txBox="1"/>
          <p:nvPr/>
        </p:nvSpPr>
        <p:spPr>
          <a:xfrm>
            <a:off x="3228197" y="2433885"/>
            <a:ext cx="4010315" cy="707886"/>
          </a:xfrm>
          <a:prstGeom prst="rect">
            <a:avLst/>
          </a:prstGeom>
          <a:noFill/>
        </p:spPr>
        <p:txBody>
          <a:bodyPr wrap="square" rtlCol="0">
            <a:spAutoFit/>
          </a:bodyPr>
          <a:lstStyle/>
          <a:p>
            <a:r>
              <a:rPr lang="en-US" sz="4000" spc="300" dirty="0">
                <a:solidFill>
                  <a:srgbClr val="FF0000"/>
                </a:solidFill>
              </a:rPr>
              <a:t>Block</a:t>
            </a:r>
            <a:r>
              <a:rPr lang="en-US" sz="4000" b="1" u="sng" spc="300" dirty="0">
                <a:solidFill>
                  <a:schemeClr val="bg2">
                    <a:lumMod val="10000"/>
                  </a:schemeClr>
                </a:solidFill>
              </a:rPr>
              <a:t>Wager</a:t>
            </a:r>
            <a:endParaRPr lang="en-US" sz="4000" b="1" u="sng" spc="300" dirty="0">
              <a:ln w="0"/>
              <a:solidFill>
                <a:schemeClr val="bg2">
                  <a:lumMod val="10000"/>
                </a:schemeClr>
              </a:soli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47AF9BAC-FC3B-F4F8-E097-1C0C70FD333E}"/>
              </a:ext>
            </a:extLst>
          </p:cNvPr>
          <p:cNvSpPr txBox="1"/>
          <p:nvPr/>
        </p:nvSpPr>
        <p:spPr>
          <a:xfrm>
            <a:off x="1663065" y="5141701"/>
            <a:ext cx="5775960" cy="338554"/>
          </a:xfrm>
          <a:prstGeom prst="rect">
            <a:avLst/>
          </a:prstGeom>
          <a:noFill/>
        </p:spPr>
        <p:txBody>
          <a:bodyPr wrap="square">
            <a:spAutoFit/>
          </a:bodyPr>
          <a:lstStyle/>
          <a:p>
            <a:r>
              <a:rPr lang="en-US" sz="1600" b="1" dirty="0">
                <a:solidFill>
                  <a:schemeClr val="tx1">
                    <a:lumMod val="25000"/>
                  </a:schemeClr>
                </a:solidFill>
                <a:latin typeface="Calibri"/>
                <a:ea typeface="Calibri"/>
                <a:cs typeface="Calibri"/>
                <a:sym typeface="Calibri"/>
              </a:rPr>
              <a:t>FinTech Blended Boot Camp, Columbia Engineering (2022-23)</a:t>
            </a:r>
            <a:endParaRPr lang="en-US" sz="1600" dirty="0">
              <a:solidFill>
                <a:schemeClr val="tx1">
                  <a:lumMod val="25000"/>
                </a:schemeClr>
              </a:solidFill>
            </a:endParaRPr>
          </a:p>
        </p:txBody>
      </p:sp>
    </p:spTree>
    <p:extLst>
      <p:ext uri="{BB962C8B-B14F-4D97-AF65-F5344CB8AC3E}">
        <p14:creationId xmlns:p14="http://schemas.microsoft.com/office/powerpoint/2010/main" val="161299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3" name="Google Shape;91;p2">
            <a:extLst>
              <a:ext uri="{FF2B5EF4-FFF2-40B4-BE49-F238E27FC236}">
                <a16:creationId xmlns:a16="http://schemas.microsoft.com/office/drawing/2014/main" id="{66977B3C-7F95-3621-1C33-0056F80E68CA}"/>
              </a:ext>
            </a:extLst>
          </p:cNvPr>
          <p:cNvSpPr/>
          <p:nvPr/>
        </p:nvSpPr>
        <p:spPr>
          <a:xfrm>
            <a:off x="397465" y="1552151"/>
            <a:ext cx="3753700" cy="3753699"/>
          </a:xfrm>
          <a:prstGeom prst="ellipse">
            <a:avLst/>
          </a:prstGeom>
          <a:solidFill>
            <a:schemeClr val="accent1">
              <a:lumMod val="20000"/>
              <a:lumOff val="80000"/>
            </a:schemeClr>
          </a:solidFill>
          <a:ln>
            <a:noFill/>
          </a:ln>
        </p:spPr>
        <p:txBody>
          <a:bodyPr spcFirstLastPara="1" wrap="square" lIns="99044" tIns="49508" rIns="99044" bIns="49508" anchor="ctr" anchorCtr="0">
            <a:noAutofit/>
          </a:bodyPr>
          <a:lstStyle/>
          <a:p>
            <a:pPr algn="ctr">
              <a:spcBef>
                <a:spcPts val="0"/>
              </a:spcBef>
              <a:spcAft>
                <a:spcPts val="0"/>
              </a:spcAft>
            </a:pPr>
            <a:endParaRPr sz="1950">
              <a:solidFill>
                <a:schemeClr val="lt1"/>
              </a:solidFill>
              <a:latin typeface="Calibri"/>
              <a:ea typeface="Calibri"/>
              <a:cs typeface="Calibri"/>
              <a:sym typeface="Calibri"/>
            </a:endParaRPr>
          </a:p>
        </p:txBody>
      </p:sp>
      <p:sp>
        <p:nvSpPr>
          <p:cNvPr id="4" name="Google Shape;93;p2">
            <a:extLst>
              <a:ext uri="{FF2B5EF4-FFF2-40B4-BE49-F238E27FC236}">
                <a16:creationId xmlns:a16="http://schemas.microsoft.com/office/drawing/2014/main" id="{46797B7B-E524-9173-2EB0-C9B49B73A9EB}"/>
              </a:ext>
            </a:extLst>
          </p:cNvPr>
          <p:cNvSpPr/>
          <p:nvPr/>
        </p:nvSpPr>
        <p:spPr>
          <a:xfrm rot="-1790889">
            <a:off x="7055522" y="1407620"/>
            <a:ext cx="2427668" cy="2427668"/>
          </a:xfrm>
          <a:prstGeom prst="arc">
            <a:avLst>
              <a:gd name="adj1" fmla="val 15817365"/>
              <a:gd name="adj2" fmla="val 1781380"/>
            </a:avLst>
          </a:prstGeom>
          <a:noFill/>
          <a:ln w="127000" cap="rnd" cmpd="sng">
            <a:solidFill>
              <a:schemeClr val="bg2">
                <a:lumMod val="10000"/>
              </a:schemeClr>
            </a:solidFill>
            <a:prstDash val="dash"/>
            <a:miter lim="800000"/>
            <a:headEnd type="none" w="sm" len="sm"/>
            <a:tailEnd type="none" w="sm" len="sm"/>
          </a:ln>
        </p:spPr>
        <p:txBody>
          <a:bodyPr spcFirstLastPara="1" wrap="square" lIns="99044" tIns="49508" rIns="99044" bIns="49508" anchor="ctr" anchorCtr="0">
            <a:noAutofit/>
          </a:bodyPr>
          <a:lstStyle/>
          <a:p>
            <a:pPr algn="ctr">
              <a:spcBef>
                <a:spcPts val="0"/>
              </a:spcBef>
              <a:spcAft>
                <a:spcPts val="0"/>
              </a:spcAft>
              <a:buClr>
                <a:schemeClr val="dk1"/>
              </a:buClr>
              <a:buSzPts val="1800"/>
            </a:pPr>
            <a:endParaRPr sz="1950">
              <a:solidFill>
                <a:srgbClr val="000000"/>
              </a:solidFill>
              <a:latin typeface="Calibri"/>
              <a:ea typeface="Calibri"/>
              <a:cs typeface="Calibri"/>
              <a:sym typeface="Calibri"/>
            </a:endParaRPr>
          </a:p>
        </p:txBody>
      </p:sp>
      <p:sp>
        <p:nvSpPr>
          <p:cNvPr id="5" name="Google Shape;95;p2">
            <a:extLst>
              <a:ext uri="{FF2B5EF4-FFF2-40B4-BE49-F238E27FC236}">
                <a16:creationId xmlns:a16="http://schemas.microsoft.com/office/drawing/2014/main" id="{BEBCD3AF-54EE-2C28-8413-AC0F7BDA63A6}"/>
              </a:ext>
            </a:extLst>
          </p:cNvPr>
          <p:cNvSpPr txBox="1"/>
          <p:nvPr/>
        </p:nvSpPr>
        <p:spPr>
          <a:xfrm>
            <a:off x="4363249" y="1882839"/>
            <a:ext cx="4986050" cy="3197416"/>
          </a:xfrm>
          <a:prstGeom prst="rect">
            <a:avLst/>
          </a:prstGeom>
          <a:noFill/>
          <a:ln>
            <a:noFill/>
          </a:ln>
        </p:spPr>
        <p:txBody>
          <a:bodyPr spcFirstLastPara="1" wrap="square" lIns="99044" tIns="49508" rIns="99044" bIns="49508" anchor="t" anchorCtr="0">
            <a:normAutofit/>
          </a:bodyPr>
          <a:lstStyle/>
          <a:p>
            <a:pPr indent="247642">
              <a:lnSpc>
                <a:spcPct val="90000"/>
              </a:lnSpc>
              <a:spcBef>
                <a:spcPts val="812"/>
              </a:spcBef>
              <a:spcAft>
                <a:spcPts val="0"/>
              </a:spcAft>
              <a:buClr>
                <a:schemeClr val="dk1"/>
              </a:buClr>
              <a:buSzPts val="3600"/>
            </a:pPr>
            <a:endParaRPr sz="2708" dirty="0">
              <a:solidFill>
                <a:schemeClr val="dk1"/>
              </a:solidFill>
              <a:highlight>
                <a:srgbClr val="FFFFFF"/>
              </a:highlight>
              <a:latin typeface="Calibri"/>
              <a:ea typeface="Calibri"/>
              <a:cs typeface="Calibri"/>
              <a:sym typeface="Calibri"/>
            </a:endParaRPr>
          </a:p>
          <a:p>
            <a:pPr>
              <a:lnSpc>
                <a:spcPct val="90000"/>
              </a:lnSpc>
              <a:spcBef>
                <a:spcPts val="812"/>
              </a:spcBef>
              <a:spcAft>
                <a:spcPts val="0"/>
              </a:spcAft>
              <a:buClr>
                <a:schemeClr val="dk1"/>
              </a:buClr>
              <a:buSzPts val="3600"/>
            </a:pPr>
            <a:r>
              <a:rPr lang="en-US" sz="2708" dirty="0">
                <a:solidFill>
                  <a:schemeClr val="tx1">
                    <a:lumMod val="25000"/>
                  </a:schemeClr>
                </a:solidFill>
                <a:highlight>
                  <a:srgbClr val="FFFFFF"/>
                </a:highlight>
                <a:latin typeface="Calibri"/>
                <a:ea typeface="Calibri"/>
                <a:cs typeface="Calibri"/>
                <a:sym typeface="Calibri"/>
              </a:rPr>
              <a:t>Block Wager is a user friendly distributed online betting app that uses Web3 technology (smart contract, blockchain, </a:t>
            </a:r>
            <a:r>
              <a:rPr lang="en-US" sz="2708" dirty="0" err="1">
                <a:solidFill>
                  <a:schemeClr val="tx1">
                    <a:lumMod val="25000"/>
                  </a:schemeClr>
                </a:solidFill>
                <a:highlight>
                  <a:srgbClr val="FFFFFF"/>
                </a:highlight>
                <a:latin typeface="Calibri"/>
                <a:ea typeface="Calibri"/>
                <a:cs typeface="Calibri"/>
                <a:sym typeface="Calibri"/>
              </a:rPr>
              <a:t>streamlit</a:t>
            </a:r>
            <a:r>
              <a:rPr lang="en-US" sz="2708" dirty="0">
                <a:solidFill>
                  <a:schemeClr val="tx1">
                    <a:lumMod val="25000"/>
                  </a:schemeClr>
                </a:solidFill>
                <a:highlight>
                  <a:srgbClr val="FFFFFF"/>
                </a:highlight>
                <a:latin typeface="Calibri"/>
                <a:ea typeface="Calibri"/>
                <a:cs typeface="Calibri"/>
                <a:sym typeface="Calibri"/>
              </a:rPr>
              <a:t>).</a:t>
            </a:r>
            <a:endParaRPr sz="2708" dirty="0">
              <a:solidFill>
                <a:schemeClr val="tx1">
                  <a:lumMod val="25000"/>
                </a:schemeClr>
              </a:solidFill>
              <a:latin typeface="Calibri"/>
              <a:ea typeface="Calibri"/>
              <a:cs typeface="Calibri"/>
              <a:sym typeface="Calibri"/>
            </a:endParaRPr>
          </a:p>
        </p:txBody>
      </p:sp>
      <p:sp>
        <p:nvSpPr>
          <p:cNvPr id="8" name="Google Shape;92;p2">
            <a:extLst>
              <a:ext uri="{FF2B5EF4-FFF2-40B4-BE49-F238E27FC236}">
                <a16:creationId xmlns:a16="http://schemas.microsoft.com/office/drawing/2014/main" id="{EC8E3B50-64FF-6AE4-C816-6D117D806169}"/>
              </a:ext>
            </a:extLst>
          </p:cNvPr>
          <p:cNvSpPr txBox="1">
            <a:spLocks/>
          </p:cNvSpPr>
          <p:nvPr/>
        </p:nvSpPr>
        <p:spPr>
          <a:xfrm>
            <a:off x="951497" y="1777745"/>
            <a:ext cx="2632912" cy="3302510"/>
          </a:xfrm>
          <a:prstGeom prst="rect">
            <a:avLst/>
          </a:prstGeom>
          <a:noFill/>
          <a:ln>
            <a:noFill/>
          </a:ln>
        </p:spPr>
        <p:txBody>
          <a:bodyPr spcFirstLastPara="1" wrap="square" lIns="99044" tIns="49508" rIns="99044" bIns="49508" anchor="ctr" anchorCtr="0">
            <a:normAutofit/>
          </a:bodyPr>
          <a:lstStyle>
            <a:lvl1pPr algn="l" rtl="0" eaLnBrk="1" fontAlgn="base" hangingPunct="1">
              <a:spcBef>
                <a:spcPct val="0"/>
              </a:spcBef>
              <a:spcAft>
                <a:spcPct val="0"/>
              </a:spcAft>
              <a:defRPr sz="1800" b="0">
                <a:solidFill>
                  <a:srgbClr val="007F75"/>
                </a:solidFill>
                <a:latin typeface="+mj-lt"/>
                <a:ea typeface="+mj-ea"/>
                <a:cs typeface="+mj-cs"/>
              </a:defRPr>
            </a:lvl1pPr>
            <a:lvl2pPr algn="l" rtl="0" eaLnBrk="1" fontAlgn="base" hangingPunct="1">
              <a:spcBef>
                <a:spcPct val="0"/>
              </a:spcBef>
              <a:spcAft>
                <a:spcPct val="0"/>
              </a:spcAft>
              <a:defRPr b="1">
                <a:solidFill>
                  <a:schemeClr val="tx1"/>
                </a:solidFill>
                <a:latin typeface="Arial" charset="0"/>
              </a:defRPr>
            </a:lvl2pPr>
            <a:lvl3pPr algn="l" rtl="0" eaLnBrk="1" fontAlgn="base" hangingPunct="1">
              <a:spcBef>
                <a:spcPct val="0"/>
              </a:spcBef>
              <a:spcAft>
                <a:spcPct val="0"/>
              </a:spcAft>
              <a:defRPr b="1">
                <a:solidFill>
                  <a:schemeClr val="tx1"/>
                </a:solidFill>
                <a:latin typeface="Arial" charset="0"/>
              </a:defRPr>
            </a:lvl3pPr>
            <a:lvl4pPr algn="l" rtl="0" eaLnBrk="1" fontAlgn="base" hangingPunct="1">
              <a:spcBef>
                <a:spcPct val="0"/>
              </a:spcBef>
              <a:spcAft>
                <a:spcPct val="0"/>
              </a:spcAft>
              <a:defRPr b="1">
                <a:solidFill>
                  <a:schemeClr val="tx1"/>
                </a:solidFill>
                <a:latin typeface="Arial" charset="0"/>
              </a:defRPr>
            </a:lvl4pPr>
            <a:lvl5pPr algn="l" rtl="0" eaLnBrk="1" fontAlgn="base" hangingPunct="1">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b="1">
                <a:solidFill>
                  <a:schemeClr val="tx1"/>
                </a:solidFill>
                <a:latin typeface="Arial" charset="0"/>
              </a:defRPr>
            </a:lvl6pPr>
            <a:lvl7pPr marL="914400" algn="l" rtl="0" eaLnBrk="1" fontAlgn="base" hangingPunct="1">
              <a:spcBef>
                <a:spcPct val="0"/>
              </a:spcBef>
              <a:spcAft>
                <a:spcPct val="0"/>
              </a:spcAft>
              <a:defRPr b="1">
                <a:solidFill>
                  <a:schemeClr val="tx1"/>
                </a:solidFill>
                <a:latin typeface="Arial" charset="0"/>
              </a:defRPr>
            </a:lvl7pPr>
            <a:lvl8pPr marL="1371600" algn="l" rtl="0" eaLnBrk="1" fontAlgn="base" hangingPunct="1">
              <a:spcBef>
                <a:spcPct val="0"/>
              </a:spcBef>
              <a:spcAft>
                <a:spcPct val="0"/>
              </a:spcAft>
              <a:defRPr b="1">
                <a:solidFill>
                  <a:schemeClr val="tx1"/>
                </a:solidFill>
                <a:latin typeface="Arial" charset="0"/>
              </a:defRPr>
            </a:lvl8pPr>
            <a:lvl9pPr marL="1828800" algn="l" rtl="0" eaLnBrk="1" fontAlgn="base" hangingPunct="1">
              <a:spcBef>
                <a:spcPct val="0"/>
              </a:spcBef>
              <a:spcAft>
                <a:spcPct val="0"/>
              </a:spcAft>
              <a:defRPr b="1">
                <a:solidFill>
                  <a:schemeClr val="tx1"/>
                </a:solidFill>
                <a:latin typeface="Arial" charset="0"/>
              </a:defRPr>
            </a:lvl9pPr>
          </a:lstStyle>
          <a:p>
            <a:pPr>
              <a:lnSpc>
                <a:spcPct val="90000"/>
              </a:lnSpc>
              <a:spcBef>
                <a:spcPts val="0"/>
              </a:spcBef>
              <a:spcAft>
                <a:spcPts val="0"/>
              </a:spcAft>
              <a:buClr>
                <a:srgbClr val="FFFFFF"/>
              </a:buClr>
              <a:buSzPts val="4400"/>
            </a:pPr>
            <a:r>
              <a:rPr lang="en-US" sz="4767" kern="0">
                <a:solidFill>
                  <a:srgbClr val="FFFFFF"/>
                </a:solidFill>
                <a:latin typeface="Calibri"/>
                <a:ea typeface="Calibri"/>
                <a:cs typeface="Calibri"/>
                <a:sym typeface="Calibri"/>
              </a:rPr>
              <a:t>Executive Summary</a:t>
            </a:r>
            <a:endParaRPr lang="en-US" kern="0" dirty="0"/>
          </a:p>
        </p:txBody>
      </p:sp>
    </p:spTree>
    <p:extLst>
      <p:ext uri="{BB962C8B-B14F-4D97-AF65-F5344CB8AC3E}">
        <p14:creationId xmlns:p14="http://schemas.microsoft.com/office/powerpoint/2010/main" val="166293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4"/>
          <p:cNvSpPr txBox="1">
            <a:spLocks noGrp="1"/>
          </p:cNvSpPr>
          <p:nvPr>
            <p:ph type="title"/>
          </p:nvPr>
        </p:nvSpPr>
        <p:spPr>
          <a:xfrm>
            <a:off x="952501" y="1233488"/>
            <a:ext cx="8382000" cy="595312"/>
          </a:xfrm>
          <a:prstGeom prst="rect">
            <a:avLst/>
          </a:prstGeom>
          <a:noFill/>
          <a:ln>
            <a:noFill/>
          </a:ln>
        </p:spPr>
        <p:txBody>
          <a:bodyPr spcFirstLastPara="1" wrap="square" lIns="99044" tIns="99044" rIns="99044" bIns="99044" anchor="ctr" anchorCtr="0">
            <a:noAutofit/>
          </a:bodyPr>
          <a:lstStyle/>
          <a:p>
            <a:pPr>
              <a:lnSpc>
                <a:spcPct val="90000"/>
              </a:lnSpc>
              <a:spcBef>
                <a:spcPts val="0"/>
              </a:spcBef>
              <a:spcAft>
                <a:spcPts val="0"/>
              </a:spcAft>
              <a:buClr>
                <a:schemeClr val="dk1"/>
              </a:buClr>
              <a:buSzPts val="3200"/>
            </a:pPr>
            <a:r>
              <a:rPr lang="en-US" sz="3200" dirty="0">
                <a:solidFill>
                  <a:schemeClr val="bg1">
                    <a:lumMod val="65000"/>
                  </a:schemeClr>
                </a:solidFill>
                <a:latin typeface="Calibri"/>
                <a:cs typeface="Calibri"/>
              </a:rPr>
              <a:t>Motivation For Development</a:t>
            </a:r>
            <a:endParaRPr sz="3200" dirty="0">
              <a:solidFill>
                <a:schemeClr val="bg1">
                  <a:lumMod val="65000"/>
                </a:schemeClr>
              </a:solidFill>
              <a:latin typeface="Calibri"/>
              <a:cs typeface="Calibri"/>
            </a:endParaRPr>
          </a:p>
        </p:txBody>
      </p:sp>
      <p:grpSp>
        <p:nvGrpSpPr>
          <p:cNvPr id="121" name="Google Shape;121;p4"/>
          <p:cNvGrpSpPr/>
          <p:nvPr/>
        </p:nvGrpSpPr>
        <p:grpSpPr>
          <a:xfrm>
            <a:off x="1202148" y="2549044"/>
            <a:ext cx="7901892" cy="2572259"/>
            <a:chOff x="0" y="0"/>
            <a:chExt cx="7294054" cy="2374393"/>
          </a:xfrm>
        </p:grpSpPr>
        <p:sp>
          <p:nvSpPr>
            <p:cNvPr id="122" name="Google Shape;122;p4"/>
            <p:cNvSpPr/>
            <p:nvPr/>
          </p:nvSpPr>
          <p:spPr>
            <a:xfrm>
              <a:off x="0" y="0"/>
              <a:ext cx="6703695" cy="979051"/>
            </a:xfrm>
            <a:prstGeom prst="roundRect">
              <a:avLst>
                <a:gd name="adj" fmla="val 10000"/>
              </a:avLst>
            </a:prstGeom>
            <a:solidFill>
              <a:schemeClr val="accent1">
                <a:lumMod val="20000"/>
                <a:lumOff val="80000"/>
              </a:schemeClr>
            </a:solidFill>
            <a:ln w="12700" cap="flat" cmpd="sng">
              <a:solidFill>
                <a:schemeClr val="lt1"/>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endParaRPr sz="1083"/>
            </a:p>
          </p:txBody>
        </p:sp>
        <p:sp>
          <p:nvSpPr>
            <p:cNvPr id="123" name="Google Shape;123;p4"/>
            <p:cNvSpPr txBox="1"/>
            <p:nvPr/>
          </p:nvSpPr>
          <p:spPr>
            <a:xfrm>
              <a:off x="28675" y="28675"/>
              <a:ext cx="5647223" cy="921701"/>
            </a:xfrm>
            <a:prstGeom prst="rect">
              <a:avLst/>
            </a:prstGeom>
            <a:noFill/>
            <a:ln>
              <a:noFill/>
            </a:ln>
          </p:spPr>
          <p:txBody>
            <a:bodyPr spcFirstLastPara="1" wrap="square" lIns="74290" tIns="74290" rIns="74290" bIns="74290" anchor="ctr" anchorCtr="0">
              <a:noAutofit/>
            </a:bodyPr>
            <a:lstStyle/>
            <a:p>
              <a:pPr>
                <a:lnSpc>
                  <a:spcPct val="90000"/>
                </a:lnSpc>
                <a:spcBef>
                  <a:spcPts val="0"/>
                </a:spcBef>
                <a:spcAft>
                  <a:spcPts val="0"/>
                </a:spcAft>
                <a:buClr>
                  <a:schemeClr val="lt1"/>
                </a:buClr>
                <a:buSzPts val="1800"/>
              </a:pPr>
              <a:r>
                <a:rPr lang="en-US" sz="1950" dirty="0">
                  <a:solidFill>
                    <a:schemeClr val="tx1">
                      <a:lumMod val="25000"/>
                    </a:schemeClr>
                  </a:solidFill>
                  <a:latin typeface="Calibri"/>
                  <a:ea typeface="Calibri"/>
                  <a:cs typeface="Calibri"/>
                  <a:sym typeface="Calibri"/>
                </a:rPr>
                <a:t>Most of the online betting apps or websites are very cluttered (not so user friendly). Furthermore, most of them are centralized.</a:t>
              </a:r>
              <a:endParaRPr sz="1083" dirty="0">
                <a:solidFill>
                  <a:schemeClr val="tx1">
                    <a:lumMod val="25000"/>
                  </a:schemeClr>
                </a:solidFill>
              </a:endParaRPr>
            </a:p>
          </p:txBody>
        </p:sp>
        <p:sp>
          <p:nvSpPr>
            <p:cNvPr id="124" name="Google Shape;124;p4"/>
            <p:cNvSpPr/>
            <p:nvPr/>
          </p:nvSpPr>
          <p:spPr>
            <a:xfrm>
              <a:off x="590359" y="1395342"/>
              <a:ext cx="6703695" cy="979051"/>
            </a:xfrm>
            <a:prstGeom prst="roundRect">
              <a:avLst>
                <a:gd name="adj" fmla="val 10000"/>
              </a:avLst>
            </a:prstGeom>
            <a:solidFill>
              <a:schemeClr val="accent1">
                <a:lumMod val="60000"/>
                <a:lumOff val="40000"/>
              </a:schemeClr>
            </a:solidFill>
            <a:ln w="12700" cap="flat" cmpd="sng">
              <a:solidFill>
                <a:schemeClr val="lt1"/>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endParaRPr sz="1083"/>
            </a:p>
          </p:txBody>
        </p:sp>
        <p:sp>
          <p:nvSpPr>
            <p:cNvPr id="125" name="Google Shape;125;p4"/>
            <p:cNvSpPr txBox="1"/>
            <p:nvPr/>
          </p:nvSpPr>
          <p:spPr>
            <a:xfrm>
              <a:off x="642618" y="1366667"/>
              <a:ext cx="5418459" cy="921701"/>
            </a:xfrm>
            <a:prstGeom prst="rect">
              <a:avLst/>
            </a:prstGeom>
            <a:noFill/>
            <a:ln>
              <a:noFill/>
            </a:ln>
          </p:spPr>
          <p:txBody>
            <a:bodyPr spcFirstLastPara="1" wrap="square" lIns="74290" tIns="74290" rIns="74290" bIns="74290" anchor="ctr" anchorCtr="0">
              <a:noAutofit/>
            </a:bodyPr>
            <a:lstStyle/>
            <a:p>
              <a:pPr>
                <a:lnSpc>
                  <a:spcPct val="90000"/>
                </a:lnSpc>
                <a:spcBef>
                  <a:spcPts val="0"/>
                </a:spcBef>
                <a:spcAft>
                  <a:spcPts val="0"/>
                </a:spcAft>
                <a:buClr>
                  <a:schemeClr val="lt1"/>
                </a:buClr>
                <a:buSzPts val="1800"/>
              </a:pPr>
              <a:r>
                <a:rPr lang="en-US" sz="1950" dirty="0">
                  <a:solidFill>
                    <a:schemeClr val="lt1"/>
                  </a:solidFill>
                  <a:latin typeface="Calibri"/>
                  <a:ea typeface="Calibri"/>
                  <a:cs typeface="Calibri"/>
                  <a:sym typeface="Calibri"/>
                </a:rPr>
                <a:t>Use Web3 techniques (smart contract, blockchain and </a:t>
              </a:r>
              <a:r>
                <a:rPr lang="en-US" sz="1950" dirty="0" err="1">
                  <a:solidFill>
                    <a:schemeClr val="lt1"/>
                  </a:solidFill>
                  <a:latin typeface="Calibri"/>
                  <a:ea typeface="Calibri"/>
                  <a:cs typeface="Calibri"/>
                  <a:sym typeface="Calibri"/>
                </a:rPr>
                <a:t>streamlit</a:t>
              </a:r>
              <a:r>
                <a:rPr lang="en-US" sz="1950" dirty="0">
                  <a:solidFill>
                    <a:schemeClr val="lt1"/>
                  </a:solidFill>
                  <a:latin typeface="Calibri"/>
                  <a:ea typeface="Calibri"/>
                  <a:cs typeface="Calibri"/>
                  <a:sym typeface="Calibri"/>
                </a:rPr>
                <a:t>) to create a distributed and user friendly app.</a:t>
              </a:r>
              <a:endParaRPr sz="1083" dirty="0"/>
            </a:p>
          </p:txBody>
        </p:sp>
        <p:sp>
          <p:nvSpPr>
            <p:cNvPr id="128" name="Google Shape;128;p4"/>
            <p:cNvSpPr/>
            <p:nvPr/>
          </p:nvSpPr>
          <p:spPr>
            <a:xfrm>
              <a:off x="6067311" y="742447"/>
              <a:ext cx="636383" cy="636383"/>
            </a:xfrm>
            <a:prstGeom prst="downArrow">
              <a:avLst>
                <a:gd name="adj1" fmla="val 55000"/>
                <a:gd name="adj2" fmla="val 45000"/>
              </a:avLst>
            </a:prstGeom>
            <a:solidFill>
              <a:schemeClr val="bg2">
                <a:lumMod val="10000"/>
                <a:alpha val="89803"/>
              </a:schemeClr>
            </a:solidFill>
            <a:ln w="12700" cap="flat" cmpd="sng">
              <a:solidFill>
                <a:schemeClr val="bg2">
                  <a:lumMod val="10000"/>
                  <a:alpha val="89803"/>
                </a:schemeClr>
              </a:solidFill>
              <a:prstDash val="solid"/>
              <a:miter lim="800000"/>
              <a:headEnd type="none" w="sm" len="sm"/>
              <a:tailEnd type="none" w="sm" len="sm"/>
            </a:ln>
          </p:spPr>
          <p:txBody>
            <a:bodyPr spcFirstLastPara="1" wrap="square" lIns="99044" tIns="99044" rIns="99044" bIns="99044" anchor="ctr" anchorCtr="0">
              <a:noAutofit/>
            </a:bodyPr>
            <a:lstStyle/>
            <a:p>
              <a:pPr>
                <a:spcBef>
                  <a:spcPts val="0"/>
                </a:spcBef>
                <a:spcAft>
                  <a:spcPts val="0"/>
                </a:spcAft>
              </a:pPr>
              <a:endParaRPr sz="1083"/>
            </a:p>
          </p:txBody>
        </p:sp>
        <p:sp>
          <p:nvSpPr>
            <p:cNvPr id="129" name="Google Shape;129;p4"/>
            <p:cNvSpPr txBox="1"/>
            <p:nvPr/>
          </p:nvSpPr>
          <p:spPr>
            <a:xfrm>
              <a:off x="6210497" y="742447"/>
              <a:ext cx="350011" cy="478878"/>
            </a:xfrm>
            <a:prstGeom prst="rect">
              <a:avLst/>
            </a:prstGeom>
            <a:noFill/>
            <a:ln>
              <a:noFill/>
            </a:ln>
          </p:spPr>
          <p:txBody>
            <a:bodyPr spcFirstLastPara="1" wrap="square" lIns="39894" tIns="39894" rIns="39894" bIns="39894" anchor="ctr" anchorCtr="0">
              <a:noAutofit/>
            </a:bodyPr>
            <a:lstStyle/>
            <a:p>
              <a:pPr algn="ctr">
                <a:lnSpc>
                  <a:spcPct val="90000"/>
                </a:lnSpc>
                <a:spcBef>
                  <a:spcPts val="0"/>
                </a:spcBef>
                <a:spcAft>
                  <a:spcPts val="0"/>
                </a:spcAft>
                <a:buClr>
                  <a:schemeClr val="dk1"/>
                </a:buClr>
                <a:buSzPts val="2900"/>
              </a:pPr>
              <a:endParaRPr sz="3142">
                <a:solidFill>
                  <a:schemeClr val="dk1"/>
                </a:solidFill>
                <a:latin typeface="Calibri"/>
                <a:ea typeface="Calibri"/>
                <a:cs typeface="Calibri"/>
                <a:sym typeface="Calibri"/>
              </a:endParaRPr>
            </a:p>
          </p:txBody>
        </p:sp>
        <p:sp>
          <p:nvSpPr>
            <p:cNvPr id="131" name="Google Shape;131;p4"/>
            <p:cNvSpPr txBox="1"/>
            <p:nvPr/>
          </p:nvSpPr>
          <p:spPr>
            <a:xfrm>
              <a:off x="6802000" y="1878146"/>
              <a:ext cx="350011" cy="478878"/>
            </a:xfrm>
            <a:prstGeom prst="rect">
              <a:avLst/>
            </a:prstGeom>
            <a:noFill/>
            <a:ln>
              <a:noFill/>
            </a:ln>
          </p:spPr>
          <p:txBody>
            <a:bodyPr spcFirstLastPara="1" wrap="square" lIns="39894" tIns="39894" rIns="39894" bIns="39894" anchor="ctr" anchorCtr="0">
              <a:noAutofit/>
            </a:bodyPr>
            <a:lstStyle/>
            <a:p>
              <a:pPr algn="ctr">
                <a:lnSpc>
                  <a:spcPct val="90000"/>
                </a:lnSpc>
                <a:spcBef>
                  <a:spcPts val="0"/>
                </a:spcBef>
                <a:spcAft>
                  <a:spcPts val="0"/>
                </a:spcAft>
                <a:buClr>
                  <a:schemeClr val="dk1"/>
                </a:buClr>
                <a:buSzPts val="2900"/>
              </a:pPr>
              <a:endParaRPr sz="3142">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1afac2fd350_0_230"/>
          <p:cNvSpPr/>
          <p:nvPr/>
        </p:nvSpPr>
        <p:spPr>
          <a:xfrm>
            <a:off x="1752600" y="1823793"/>
            <a:ext cx="7604655" cy="4462708"/>
          </a:xfrm>
          <a:prstGeom prst="rect">
            <a:avLst/>
          </a:prstGeom>
          <a:solidFill>
            <a:schemeClr val="lt1"/>
          </a:solidFill>
          <a:ln>
            <a:noFill/>
          </a:ln>
        </p:spPr>
        <p:txBody>
          <a:bodyPr spcFirstLastPara="1" wrap="square" lIns="99044" tIns="49508" rIns="99044" bIns="49508" anchor="ctr" anchorCtr="0">
            <a:noAutofit/>
          </a:bodyPr>
          <a:lstStyle/>
          <a:p>
            <a:pPr marL="180975" lvl="2" indent="-177800">
              <a:spcBef>
                <a:spcPts val="600"/>
              </a:spcBef>
              <a:spcAft>
                <a:spcPts val="0"/>
              </a:spcAft>
              <a:buClr>
                <a:srgbClr val="009286"/>
              </a:buClr>
              <a:buSzPct val="100000"/>
              <a:buFont typeface="Wingdings"/>
              <a:buChar char="§"/>
            </a:pPr>
            <a:r>
              <a:rPr lang="en-GB" sz="1800" dirty="0">
                <a:solidFill>
                  <a:srgbClr val="54646C"/>
                </a:solidFill>
              </a:rPr>
              <a:t>Scrape odds for the games from various houses (</a:t>
            </a:r>
            <a:r>
              <a:rPr lang="en-GB" sz="1800" dirty="0" err="1">
                <a:solidFill>
                  <a:srgbClr val="54646C"/>
                </a:solidFill>
              </a:rPr>
              <a:t>Fanduel</a:t>
            </a:r>
            <a:r>
              <a:rPr lang="en-GB" sz="1800" dirty="0">
                <a:solidFill>
                  <a:srgbClr val="54646C"/>
                </a:solidFill>
              </a:rPr>
              <a:t>, </a:t>
            </a:r>
            <a:r>
              <a:rPr lang="en-GB" sz="1800" dirty="0" err="1">
                <a:solidFill>
                  <a:srgbClr val="54646C"/>
                </a:solidFill>
              </a:rPr>
              <a:t>DraftKing</a:t>
            </a:r>
            <a:r>
              <a:rPr lang="en-GB" sz="1800" dirty="0">
                <a:solidFill>
                  <a:srgbClr val="54646C"/>
                </a:solidFill>
              </a:rPr>
              <a:t> etc.)</a:t>
            </a:r>
          </a:p>
          <a:p>
            <a:pPr marL="180975" lvl="2" indent="-177800">
              <a:spcBef>
                <a:spcPts val="600"/>
              </a:spcBef>
              <a:spcAft>
                <a:spcPts val="0"/>
              </a:spcAft>
              <a:buClr>
                <a:srgbClr val="009286"/>
              </a:buClr>
              <a:buSzPct val="100000"/>
              <a:buFont typeface="Wingdings"/>
              <a:buChar char="§"/>
            </a:pPr>
            <a:endParaRPr lang="en-GB"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Present odds on the user interface using </a:t>
            </a:r>
            <a:r>
              <a:rPr lang="en-US" sz="1800" dirty="0" err="1">
                <a:solidFill>
                  <a:srgbClr val="54646C"/>
                </a:solidFill>
              </a:rPr>
              <a:t>streamlit</a:t>
            </a: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Use deployed </a:t>
            </a:r>
            <a:r>
              <a:rPr lang="en-US" sz="1800" dirty="0" err="1">
                <a:solidFill>
                  <a:srgbClr val="54646C"/>
                </a:solidFill>
              </a:rPr>
              <a:t>smartcontract</a:t>
            </a:r>
            <a:r>
              <a:rPr lang="en-US" sz="1800" dirty="0">
                <a:solidFill>
                  <a:srgbClr val="54646C"/>
                </a:solidFill>
              </a:rPr>
              <a:t> to work out the bet and business logic </a:t>
            </a:r>
          </a:p>
          <a:p>
            <a:pPr marL="180975" lvl="2" indent="-177800">
              <a:spcBef>
                <a:spcPts val="600"/>
              </a:spcBef>
              <a:spcAft>
                <a:spcPts val="0"/>
              </a:spcAft>
              <a:buClr>
                <a:srgbClr val="009286"/>
              </a:buClr>
              <a:buSzPct val="100000"/>
              <a:buFont typeface="Wingdings"/>
              <a:buChar char="§"/>
            </a:pPr>
            <a:endParaRPr lang="en-US" sz="1800" dirty="0">
              <a:solidFill>
                <a:srgbClr val="54646C"/>
              </a:solidFill>
            </a:endParaRPr>
          </a:p>
          <a:p>
            <a:pPr marL="180975" lvl="2" indent="-177800">
              <a:spcBef>
                <a:spcPts val="600"/>
              </a:spcBef>
              <a:spcAft>
                <a:spcPts val="0"/>
              </a:spcAft>
              <a:buClr>
                <a:srgbClr val="009286"/>
              </a:buClr>
              <a:buSzPct val="100000"/>
              <a:buFont typeface="Wingdings"/>
              <a:buChar char="§"/>
            </a:pPr>
            <a:r>
              <a:rPr lang="en-US" sz="1800" dirty="0">
                <a:solidFill>
                  <a:srgbClr val="54646C"/>
                </a:solidFill>
              </a:rPr>
              <a:t>Store details on blockchain as back end</a:t>
            </a:r>
            <a:endParaRPr sz="1800" dirty="0">
              <a:solidFill>
                <a:schemeClr val="lt1"/>
              </a:solidFill>
              <a:latin typeface="Calibri"/>
              <a:ea typeface="Calibri"/>
              <a:cs typeface="Calibri"/>
              <a:sym typeface="Calibri"/>
            </a:endParaRPr>
          </a:p>
        </p:txBody>
      </p:sp>
      <p:sp>
        <p:nvSpPr>
          <p:cNvPr id="101" name="Google Shape;101;g1afac2fd350_0_230"/>
          <p:cNvSpPr/>
          <p:nvPr/>
        </p:nvSpPr>
        <p:spPr>
          <a:xfrm rot="-5587854" flipH="1">
            <a:off x="445479" y="3200096"/>
            <a:ext cx="2427799" cy="2427799"/>
          </a:xfrm>
          <a:prstGeom prst="arc">
            <a:avLst>
              <a:gd name="adj1" fmla="val 14441841"/>
              <a:gd name="adj2" fmla="val 0"/>
            </a:avLst>
          </a:prstGeom>
          <a:noFill/>
          <a:ln w="127000" cap="rnd" cmpd="sng">
            <a:solidFill>
              <a:schemeClr val="accent1"/>
            </a:solidFill>
            <a:prstDash val="dash"/>
            <a:miter lim="800000"/>
            <a:headEnd type="none" w="sm" len="sm"/>
            <a:tailEnd type="none" w="sm" len="sm"/>
          </a:ln>
        </p:spPr>
        <p:txBody>
          <a:bodyPr spcFirstLastPara="1" wrap="square" lIns="99044" tIns="49508" rIns="99044" bIns="49508" anchor="ctr" anchorCtr="0">
            <a:noAutofit/>
          </a:bodyPr>
          <a:lstStyle/>
          <a:p>
            <a:pPr algn="ctr">
              <a:spcBef>
                <a:spcPts val="0"/>
              </a:spcBef>
              <a:spcAft>
                <a:spcPts val="0"/>
              </a:spcAft>
              <a:buClr>
                <a:schemeClr val="dk1"/>
              </a:buClr>
              <a:buSzPts val="1800"/>
            </a:pPr>
            <a:endParaRPr sz="1950">
              <a:solidFill>
                <a:srgbClr val="000000"/>
              </a:solidFill>
              <a:latin typeface="Calibri"/>
              <a:ea typeface="Calibri"/>
              <a:cs typeface="Calibri"/>
              <a:sym typeface="Calibri"/>
            </a:endParaRPr>
          </a:p>
        </p:txBody>
      </p:sp>
      <p:sp>
        <p:nvSpPr>
          <p:cNvPr id="102" name="Google Shape;102;g1afac2fd350_0_230"/>
          <p:cNvSpPr txBox="1">
            <a:spLocks noGrp="1"/>
          </p:cNvSpPr>
          <p:nvPr>
            <p:ph type="title"/>
          </p:nvPr>
        </p:nvSpPr>
        <p:spPr>
          <a:xfrm>
            <a:off x="952500" y="1227417"/>
            <a:ext cx="8382000" cy="596375"/>
          </a:xfrm>
          <a:prstGeom prst="rect">
            <a:avLst/>
          </a:prstGeom>
          <a:noFill/>
          <a:ln>
            <a:noFill/>
          </a:ln>
        </p:spPr>
        <p:txBody>
          <a:bodyPr spcFirstLastPara="1" wrap="square" lIns="99044" tIns="49508" rIns="99044" bIns="49508" anchor="b" anchorCtr="0">
            <a:normAutofit/>
          </a:bodyPr>
          <a:lstStyle/>
          <a:p>
            <a:pPr>
              <a:buSzPts val="3200"/>
            </a:pPr>
            <a:r>
              <a:rPr lang="en-US" sz="3200" dirty="0">
                <a:solidFill>
                  <a:schemeClr val="bg1">
                    <a:lumMod val="65000"/>
                  </a:schemeClr>
                </a:solidFill>
                <a:latin typeface="Calibri"/>
                <a:cs typeface="Calibri"/>
                <a:sym typeface="Calibri"/>
              </a:rPr>
              <a:t>Approach: Breakdown Of Tasks</a:t>
            </a:r>
            <a:endParaRPr sz="3200" dirty="0">
              <a:solidFill>
                <a:schemeClr val="bg1">
                  <a:lumMod val="65000"/>
                </a:schemeClr>
              </a:solidFill>
              <a:latin typeface="Calibri"/>
              <a:cs typeface="Calibri"/>
            </a:endParaRPr>
          </a:p>
        </p:txBody>
      </p:sp>
      <p:sp>
        <p:nvSpPr>
          <p:cNvPr id="103" name="Google Shape;103;g1afac2fd350_0_230"/>
          <p:cNvSpPr/>
          <p:nvPr/>
        </p:nvSpPr>
        <p:spPr>
          <a:xfrm>
            <a:off x="8655312" y="1016580"/>
            <a:ext cx="596375" cy="596375"/>
          </a:xfrm>
          <a:prstGeom prst="rect">
            <a:avLst/>
          </a:prstGeom>
          <a:noFill/>
          <a:ln w="127000" cap="flat" cmpd="sng">
            <a:solidFill>
              <a:schemeClr val="bg2">
                <a:lumMod val="10000"/>
              </a:schemeClr>
            </a:solidFill>
            <a:prstDash val="solid"/>
            <a:round/>
            <a:headEnd type="none" w="sm" len="sm"/>
            <a:tailEnd type="none" w="sm" len="sm"/>
          </a:ln>
        </p:spPr>
        <p:txBody>
          <a:bodyPr spcFirstLastPara="1" wrap="square" lIns="99044" tIns="49508" rIns="99044" bIns="49508" anchor="ctr" anchorCtr="0">
            <a:noAutofit/>
          </a:bodyPr>
          <a:lstStyle/>
          <a:p>
            <a:pPr algn="ctr">
              <a:spcBef>
                <a:spcPts val="0"/>
              </a:spcBef>
              <a:spcAft>
                <a:spcPts val="0"/>
              </a:spcAft>
              <a:buClr>
                <a:schemeClr val="lt1"/>
              </a:buClr>
              <a:buSzPts val="1800"/>
            </a:pPr>
            <a:endParaRPr sz="195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ABN AMRO 2013">
  <a:themeElements>
    <a:clrScheme name="Custom 1">
      <a:dk1>
        <a:srgbClr val="E5E6E7"/>
      </a:dk1>
      <a:lt1>
        <a:srgbClr val="FFFFFF"/>
      </a:lt1>
      <a:dk2>
        <a:srgbClr val="888E96"/>
      </a:dk2>
      <a:lt2>
        <a:srgbClr val="E5E6E7"/>
      </a:lt2>
      <a:accent1>
        <a:srgbClr val="FF0000"/>
      </a:accent1>
      <a:accent2>
        <a:srgbClr val="F9DDD1"/>
      </a:accent2>
      <a:accent3>
        <a:srgbClr val="E2EA7E"/>
      </a:accent3>
      <a:accent4>
        <a:srgbClr val="C7EFEC"/>
      </a:accent4>
      <a:accent5>
        <a:srgbClr val="81DBD5"/>
      </a:accent5>
      <a:accent6>
        <a:srgbClr val="35BDB2"/>
      </a:accent6>
      <a:hlink>
        <a:srgbClr val="006480"/>
      </a:hlink>
      <a:folHlink>
        <a:srgbClr val="E6591A"/>
      </a:folHlink>
    </a:clrScheme>
    <a:fontScheme name="Standaardontwer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10000"/>
          </a:spcBef>
          <a:spcAft>
            <a:spcPct val="10000"/>
          </a:spcAft>
          <a:buClrTx/>
          <a:buSzTx/>
          <a:buFontTx/>
          <a:buNone/>
          <a:tabLst/>
          <a:defRPr kumimoji="0" lang="nl-NL"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10000"/>
          </a:spcBef>
          <a:spcAft>
            <a:spcPct val="10000"/>
          </a:spcAft>
          <a:buClrTx/>
          <a:buSzTx/>
          <a:buFontTx/>
          <a:buNone/>
          <a:tabLst/>
          <a:defRPr kumimoji="0" lang="nl-NL" sz="1000" b="0" i="0" u="none" strike="noStrike" cap="none" normalizeH="0" baseline="0" smtClean="0">
            <a:ln>
              <a:noFill/>
            </a:ln>
            <a:solidFill>
              <a:schemeClr val="tx1"/>
            </a:solidFill>
            <a:effectLst/>
            <a:latin typeface="Arial" charset="0"/>
          </a:defRPr>
        </a:defPPr>
      </a:lstStyle>
    </a:lnDef>
  </a:objectDefaults>
  <a:extraClrSchemeLst>
    <a:extraClrScheme>
      <a:clrScheme name="Standaardontwerp 1">
        <a:dk1>
          <a:srgbClr val="54646C"/>
        </a:dk1>
        <a:lt1>
          <a:srgbClr val="FFFFFF"/>
        </a:lt1>
        <a:dk2>
          <a:srgbClr val="004C4C"/>
        </a:dk2>
        <a:lt2>
          <a:srgbClr val="BBBEC3"/>
        </a:lt2>
        <a:accent1>
          <a:srgbClr val="009286"/>
        </a:accent1>
        <a:accent2>
          <a:srgbClr val="80C9C3"/>
        </a:accent2>
        <a:accent3>
          <a:srgbClr val="FFFFFF"/>
        </a:accent3>
        <a:accent4>
          <a:srgbClr val="46545B"/>
        </a:accent4>
        <a:accent5>
          <a:srgbClr val="AAC7C3"/>
        </a:accent5>
        <a:accent6>
          <a:srgbClr val="73B6B0"/>
        </a:accent6>
        <a:hlink>
          <a:srgbClr val="CCE9E7"/>
        </a:hlink>
        <a:folHlink>
          <a:srgbClr val="EDF7F6"/>
        </a:folHlink>
      </a:clrScheme>
      <a:clrMap bg1="lt1" tx1="dk1" bg2="lt2" tx2="dk2" accent1="accent1" accent2="accent2" accent3="accent3" accent4="accent4" accent5="accent5" accent6="accent6" hlink="hlink" folHlink="folHlink"/>
    </a:extraClrScheme>
  </a:extraClrSchemeLst>
  <a:custClrLst>
    <a:custClr name="ABN AMRO 1">
      <a:srgbClr val="009286"/>
    </a:custClr>
    <a:custClr name="ABN AMRO 2">
      <a:srgbClr val="49A942"/>
    </a:custClr>
    <a:custClr name="ABN AMRO 3">
      <a:srgbClr val="8DC63F"/>
    </a:custClr>
    <a:custClr name="ABN AMRO 4">
      <a:srgbClr val="C1D82F"/>
    </a:custClr>
    <a:custClr name="ABN AMRO 5">
      <a:srgbClr val="E2EA7E"/>
    </a:custClr>
    <a:custClr name="ABN AMRO 6">
      <a:srgbClr val="C7EFEC"/>
    </a:custClr>
    <a:custClr name="ABN AMRO 7">
      <a:srgbClr val="81DBD5"/>
    </a:custClr>
    <a:custClr name="ABN AMRO 8">
      <a:srgbClr val="35BDB2"/>
    </a:custClr>
    <a:custClr name="ABN AMRO 9">
      <a:srgbClr val="8D979F"/>
    </a:custClr>
    <a:custClr name="ABN AMRO 10">
      <a:srgbClr val="A9B1B7"/>
    </a:custClr>
    <a:custClr name="ABN AMRO 11">
      <a:srgbClr val="CACDD0"/>
    </a:custClr>
    <a:custClr name="ABN AMRO 12">
      <a:srgbClr val="DFE0E1"/>
    </a:custClr>
    <a:custClr name="ABN AMRO 13">
      <a:srgbClr val="006480"/>
    </a:custClr>
    <a:custClr name="ABN AMRO 14">
      <a:srgbClr val="F3C000"/>
    </a:custClr>
    <a:custClr name="ABN AMRO 15">
      <a:srgbClr val="E6591A"/>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TotalTime>
  <Words>137</Words>
  <Application>Microsoft Office PowerPoint</Application>
  <PresentationFormat>A4 Paper (210x297 mm)</PresentationFormat>
  <Paragraphs>19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ABN AMRO 2013</vt:lpstr>
      <vt:lpstr>Distributed online betting - simply fun</vt:lpstr>
      <vt:lpstr>PowerPoint Presentation</vt:lpstr>
      <vt:lpstr>Motivation For Development</vt:lpstr>
      <vt:lpstr>Approach: Breakdown Of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ABN AMRO LC&amp;MB Pitchbook</dc:title>
  <dc:creator>ABN AMRO LC&amp;MB</dc:creator>
  <cp:lastModifiedBy>Pravin Patil</cp:lastModifiedBy>
  <cp:revision>56</cp:revision>
  <cp:lastPrinted>2013-04-05T16:30:23Z</cp:lastPrinted>
  <dcterms:created xsi:type="dcterms:W3CDTF">2011-05-23T09:24:07Z</dcterms:created>
  <dcterms:modified xsi:type="dcterms:W3CDTF">2023-01-31T21:53:41Z</dcterms:modified>
</cp:coreProperties>
</file>