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13B5C80-4445-4F3B-85C9-57F98BE71A0F}">
  <a:tblStyle styleId="{513B5C80-4445-4F3B-85C9-57F98BE71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7109ab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7109ab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7109ab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7109ab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7109ab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7109ab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b7109ab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b7109ab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b7109abb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b7109ab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7109ab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b7109ab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7109ab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7109ab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b7109abb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b7109ab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898f73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898f73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9898f73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9898f73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898f73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898f73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898f732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898f73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7109ab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7109ab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7109a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7109a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7109ab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7109ab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7109ab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7109ab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page picture right">
  <p:cSld name="SECTION_TITLE_AND_DESCRIPTION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40971" r="0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4" name="Google Shape;64;p13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65" name="Google Shape;6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3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b="1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slide">
  <p:cSld name="SECTION_TITLE_AND_DESCRIPTION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b="0" l="40971" r="0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72" name="Google Shape;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4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b="1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74" name="Google Shape;74;p14"/>
          <p:cNvSpPr txBox="1"/>
          <p:nvPr/>
        </p:nvSpPr>
        <p:spPr>
          <a:xfrm>
            <a:off x="659125" y="1613750"/>
            <a:ext cx="31230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1" sz="48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page picture left">
  <p:cSld name="SECTION_TITLE_AND_DESCRIPTION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40971" r="0" t="0"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2" name="Google Shape;82;p15"/>
          <p:cNvGrpSpPr/>
          <p:nvPr/>
        </p:nvGrpSpPr>
        <p:grpSpPr>
          <a:xfrm>
            <a:off x="333300" y="1495137"/>
            <a:ext cx="3905400" cy="2153233"/>
            <a:chOff x="333300" y="275937"/>
            <a:chExt cx="3905400" cy="2153233"/>
          </a:xfrm>
        </p:grpSpPr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b="1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st slide">
  <p:cSld name="SECTION_TITLE_AND_DESCRIPTION_1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40971" r="0" t="0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90" name="Google Shape;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b="1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652950" y="1607725"/>
            <a:ext cx="3363300" cy="8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532100" y="2739554"/>
            <a:ext cx="6079800" cy="5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unito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  <a:defRPr sz="2400"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Font typeface="Nunito"/>
              <a:buChar char="○"/>
              <a:defRPr sz="2200"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Char char="■"/>
              <a:defRPr sz="1800"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1551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1551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b="1" sz="28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8E7CC3"/>
                </a:solidFill>
              </a:defRPr>
            </a:lvl1pPr>
            <a:lvl2pPr lvl="1" rtl="0" algn="r">
              <a:buNone/>
              <a:defRPr sz="1000">
                <a:solidFill>
                  <a:srgbClr val="8E7CC3"/>
                </a:solidFill>
              </a:defRPr>
            </a:lvl2pPr>
            <a:lvl3pPr lvl="2" rtl="0" algn="r">
              <a:buNone/>
              <a:defRPr sz="1000">
                <a:solidFill>
                  <a:srgbClr val="8E7CC3"/>
                </a:solidFill>
              </a:defRPr>
            </a:lvl3pPr>
            <a:lvl4pPr lvl="3" rtl="0" algn="r">
              <a:buNone/>
              <a:defRPr sz="1000">
                <a:solidFill>
                  <a:srgbClr val="8E7CC3"/>
                </a:solidFill>
              </a:defRPr>
            </a:lvl4pPr>
            <a:lvl5pPr lvl="4" rtl="0" algn="r">
              <a:buNone/>
              <a:defRPr sz="1000">
                <a:solidFill>
                  <a:srgbClr val="8E7CC3"/>
                </a:solidFill>
              </a:defRPr>
            </a:lvl5pPr>
            <a:lvl6pPr lvl="5" rtl="0" algn="r">
              <a:buNone/>
              <a:defRPr sz="1000">
                <a:solidFill>
                  <a:srgbClr val="8E7CC3"/>
                </a:solidFill>
              </a:defRPr>
            </a:lvl6pPr>
            <a:lvl7pPr lvl="6" rtl="0" algn="r">
              <a:buNone/>
              <a:defRPr sz="1000">
                <a:solidFill>
                  <a:srgbClr val="8E7CC3"/>
                </a:solidFill>
              </a:defRPr>
            </a:lvl7pPr>
            <a:lvl8pPr lvl="7" rtl="0" algn="r">
              <a:buNone/>
              <a:defRPr sz="1000">
                <a:solidFill>
                  <a:srgbClr val="8E7CC3"/>
                </a:solidFill>
              </a:defRPr>
            </a:lvl8pPr>
            <a:lvl9pPr lvl="8" rtl="0" algn="r">
              <a:buNone/>
              <a:defRPr sz="1000">
                <a:solidFill>
                  <a:srgbClr val="8E7CC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prplmesh@lists.prplfoundation.org" TargetMode="External"/><Relationship Id="rId4" Type="http://schemas.openxmlformats.org/officeDocument/2006/relationships/hyperlink" Target="https://appear.in/prpl" TargetMode="External"/><Relationship Id="rId5" Type="http://schemas.openxmlformats.org/officeDocument/2006/relationships/hyperlink" Target="https://github.com/prplfoundation/prplMesh/issu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plmesh.github.io" TargetMode="External"/><Relationship Id="rId4" Type="http://schemas.openxmlformats.org/officeDocument/2006/relationships/hyperlink" Target="https://prplfoundation.org/bl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20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prplMesh collaboration</a:t>
            </a:r>
            <a:endParaRPr b="1" sz="420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Decision-making processes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Architecture WG has final say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should Intel keep a veto right?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Which topics should be discussed in arch call?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 merge review sufficient for decision making?	</a:t>
            </a:r>
            <a:endParaRPr/>
          </a:p>
        </p:txBody>
      </p:sp>
      <p:sp>
        <p:nvSpPr>
          <p:cNvPr id="171" name="Google Shape;171;p28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tracking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github issues + milestones + project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openproject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Excel sheet / google doc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OneNote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do sprint planning?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do we vote estimates?</a:t>
            </a:r>
            <a:endParaRPr/>
          </a:p>
        </p:txBody>
      </p:sp>
      <p:sp>
        <p:nvSpPr>
          <p:cNvPr id="178" name="Google Shape;178;p29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Milestones, progress, assignment, backlog, 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style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clang-format file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flake8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shellcheck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Naming convention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Coding patterns</a:t>
            </a:r>
            <a:endParaRPr/>
          </a:p>
        </p:txBody>
      </p:sp>
      <p:sp>
        <p:nvSpPr>
          <p:cNvPr id="185" name="Google Shape;185;p30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(automated)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TDD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Single-program integration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End-to-end tests (is what we have now)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On-device automated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valgrind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fuzzing</a:t>
            </a:r>
            <a:endParaRPr/>
          </a:p>
        </p:txBody>
      </p:sp>
      <p:sp>
        <p:nvSpPr>
          <p:cNvPr id="192" name="Google Shape;192;p31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752725"/>
            <a:ext cx="85206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Coding style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Ubuntu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Other distro / GCC / clang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RDK-B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OpenWrt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clang-tidy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Klocwork</a:t>
            </a:r>
            <a:endParaRPr/>
          </a:p>
        </p:txBody>
      </p:sp>
      <p:sp>
        <p:nvSpPr>
          <p:cNvPr id="199" name="Google Shape;199;p32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done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Proper commit message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Manual tests (which ones?)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Klocwork</a:t>
            </a:r>
            <a:endParaRPr/>
          </a:p>
        </p:txBody>
      </p:sp>
      <p:sp>
        <p:nvSpPr>
          <p:cNvPr id="206" name="Google Shape;206;p33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big changes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HL API instead of local_bus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Remove all bwl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Remove MSGLIB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Remove dwpal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hostapd interface</a:t>
            </a:r>
            <a:endParaRPr/>
          </a:p>
        </p:txBody>
      </p:sp>
      <p:sp>
        <p:nvSpPr>
          <p:cNvPr id="213" name="Google Shape;213;p34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10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Synchronisation with Intel repo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there be any patches from Intel repo to prpl?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Abandon Intel repo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Regular merges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Markers for easy insertion of Intel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Move to a library</a:t>
            </a:r>
            <a:endParaRPr/>
          </a:p>
        </p:txBody>
      </p:sp>
      <p:sp>
        <p:nvSpPr>
          <p:cNvPr id="220" name="Google Shape;220;p35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internal fork is quite different already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prplMesh collaboration discussion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Decide how we will organise collaboration and contributions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By the end of this session, hopefully all question marks are filled 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Conclusions also to be written in Contributing.md</a:t>
            </a:r>
            <a:endParaRPr/>
          </a:p>
        </p:txBody>
      </p:sp>
      <p:sp>
        <p:nvSpPr>
          <p:cNvPr id="114" name="Google Shape;114;p20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1531075" y="8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{513B5C80-4445-4F3B-85C9-57F98BE71A0F}</a:tableStyleId>
              </a:tblPr>
              <a:tblGrid>
                <a:gridCol w="1981200"/>
                <a:gridCol w="1981200"/>
                <a:gridCol w="19812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Ram Marzin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SW mgr Intel mesh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Tomer Eliyahu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Team lead Intel mesh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Lior Amram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SW eng Intel mesh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Semyon Barenboym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SW eng Intel mesh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</a:rPr>
                        <a:t>(Nimrod Kamieniecki)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</a:rPr>
                        <a:t>Intel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</a:rPr>
                        <a:t>Wi-Fi architect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</a:rPr>
                        <a:t>(Gur Sannikov)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</a:rPr>
                        <a:t>Intel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</a:rPr>
                        <a:t>RDK-B Wi-Fi integrator</a:t>
                      </a:r>
                      <a:endParaRPr sz="11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John Crispin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Intel (ext)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.11ax + OpenWrt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Daniel Golle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 (ext)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OpenWrt + hostap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Dan Schrimpsher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CableLabs (ext)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Arnout Vandecappelle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prpl (ext)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prplMesh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Wouter Cloetens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Liberty Global (ext)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Architect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Ostap Slyusar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 (ext)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?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João Freitas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Vodafone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Prpl API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Marcos Martinez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MaxLinear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Prpl/OBMAP API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decided - Communication</a:t>
            </a:r>
            <a:endParaRPr/>
          </a:p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prplmesh@lists.prplfoundation.org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Chat: Slack #prplmesh-dev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Meetings: daily meeting with core contributors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https://appear.in/prpl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Issue tracking on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https://github.com/prplfoundation/prplMesh/issues/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decided - code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github.com/prplFoundation: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prplMesh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prplMesh-manifest: repo manifest for external deps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hostap: for additional commands an other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Contribution through github merge request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also for maintainers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review and pre-merge checks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DCO: each commit has Signed-off-by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also for maintainers</a:t>
            </a:r>
            <a:endParaRPr/>
          </a:p>
        </p:txBody>
      </p:sp>
      <p:sp>
        <p:nvSpPr>
          <p:cNvPr id="135" name="Google Shape;135;p23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decided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15525"/>
            <a:ext cx="41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Documents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Contributors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Publicity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Decision-making processes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Task tracking</a:t>
            </a:r>
            <a:endParaRPr sz="2400"/>
          </a:p>
        </p:txBody>
      </p:sp>
      <p:sp>
        <p:nvSpPr>
          <p:cNvPr id="142" name="Google Shape;142;p24"/>
          <p:cNvSpPr txBox="1"/>
          <p:nvPr>
            <p:ph idx="3" type="subTitle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832400" y="111551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Coding style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Automated testing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Continuous integration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Definition of done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Potential big changes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Sync with Intel repo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MD files in repo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wiki in repo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docx/pptx in repo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Also PDF?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docx/pptx in Basecamp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Google docs (like this) with link in repo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Collabora Online (hosting?)</a:t>
            </a:r>
            <a:endParaRPr/>
          </a:p>
        </p:txBody>
      </p:sp>
      <p:sp>
        <p:nvSpPr>
          <p:cNvPr id="150" name="Google Shape;150;p25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we manage non-code documents?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Contributing.md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README.md for easy ramp-up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Tag issues with ‘good first issue’ and ‘help wanted’</a:t>
            </a:r>
            <a:endParaRPr/>
          </a:p>
        </p:txBody>
      </p:sp>
      <p:sp>
        <p:nvSpPr>
          <p:cNvPr id="157" name="Google Shape;157;p26"/>
          <p:cNvSpPr txBox="1"/>
          <p:nvPr>
            <p:ph idx="2" type="subTitle"/>
          </p:nvPr>
        </p:nvSpPr>
        <p:spPr>
          <a:xfrm>
            <a:off x="311700" y="568955"/>
            <a:ext cx="60798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attract additional contributions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Publicity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031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Regular updates/announcements on mailing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Website which is regularly updated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https://prplmesh.github.io</a:t>
            </a:r>
            <a:r>
              <a:rPr lang="en"/>
              <a:t>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https://prplfoundation.org/blog/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Youtube videos (demos)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Social media announcements</a:t>
            </a:r>
            <a:endParaRPr/>
          </a:p>
        </p:txBody>
      </p:sp>
      <p:sp>
        <p:nvSpPr>
          <p:cNvPr id="164" name="Google Shape;164;p27"/>
          <p:cNvSpPr txBox="1"/>
          <p:nvPr>
            <p:ph idx="2" type="subTitle"/>
          </p:nvPr>
        </p:nvSpPr>
        <p:spPr>
          <a:xfrm>
            <a:off x="311700" y="568950"/>
            <a:ext cx="71541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have regular communication with interested parties?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