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804300" y="2240675"/>
            <a:ext cx="75354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Download dependencies as you arrive:</a:t>
            </a:r>
          </a:p>
          <a:p>
            <a:pPr indent="-419100" lvl="0" marL="914400" rtl="0" algn="l"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From https://prpole.github.io</a:t>
            </a:r>
          </a:p>
          <a:p>
            <a:pPr indent="-419100" lvl="0" marL="914400" rtl="0" algn="l"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Click on “Talks”</a:t>
            </a:r>
          </a:p>
          <a:p>
            <a:pPr indent="-419100" lvl="0" marL="914400" rtl="0" algn="l"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Click first link</a:t>
            </a:r>
          </a:p>
          <a:p>
            <a:pPr indent="-419100" lvl="0" marL="914400" algn="l"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AutoNum type="arabicPeriod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Start with Stanford NER, then NLTK, then the rest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804300" y="2112725"/>
            <a:ext cx="75354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Location Extraction and Georeferencing with Python, NLTK, and MapBox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966900" y="2378475"/>
            <a:ext cx="72102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Show the spatial imagination of a text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Automation vs. hand-coding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Proposal: automatic pre-processing</a:t>
            </a:r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816900" y="414700"/>
            <a:ext cx="75102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Uses and Challenges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497450" y="2279000"/>
            <a:ext cx="61491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Walk through code with iPython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Upload results to MapBox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mbria"/>
              <a:buChar char="★"/>
            </a:pPr>
            <a:r>
              <a:rPr lang="en" sz="3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Discussion and Questions</a:t>
            </a:r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966900" y="137775"/>
            <a:ext cx="72102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Today’s Presentation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