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00" d="100"/>
          <a:sy n="400" d="100"/>
        </p:scale>
        <p:origin x="-5540" y="-6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CCA1-1F3D-41DC-806F-E602B123759E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167D-6E77-43EA-BBAB-7749D43D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5103" y="3516494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4593" y="3904377"/>
            <a:ext cx="1341997" cy="722204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toy_system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4593" y="3003503"/>
            <a:ext cx="1341997" cy="54161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toy_protocol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4" idx="0"/>
            <a:endCxn id="5" idx="2"/>
          </p:cNvCxnSpPr>
          <p:nvPr/>
        </p:nvCxnSpPr>
        <p:spPr>
          <a:xfrm flipV="1">
            <a:off x="3225592" y="3545122"/>
            <a:ext cx="0" cy="35925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 rot="-2520000">
            <a:off x="3811594" y="3565190"/>
            <a:ext cx="7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6B3CF6-4DEE-48D5-8C48-70254A522B02}"/>
              </a:ext>
            </a:extLst>
          </p:cNvPr>
          <p:cNvGrpSpPr/>
          <p:nvPr/>
        </p:nvGrpSpPr>
        <p:grpSpPr>
          <a:xfrm>
            <a:off x="4445159" y="3964010"/>
            <a:ext cx="1159821" cy="734048"/>
            <a:chOff x="4436388" y="4086958"/>
            <a:chExt cx="1159821" cy="734048"/>
          </a:xfrm>
        </p:grpSpPr>
        <p:sp>
          <p:nvSpPr>
            <p:cNvPr id="6" name="Flowchart: Connector 5"/>
            <p:cNvSpPr/>
            <p:nvPr/>
          </p:nvSpPr>
          <p:spPr>
            <a:xfrm>
              <a:off x="4441544" y="4248765"/>
              <a:ext cx="45719" cy="45719"/>
            </a:xfrm>
            <a:prstGeom prst="flowChartConnector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4441544" y="4444222"/>
              <a:ext cx="45719" cy="45719"/>
            </a:xfrm>
            <a:prstGeom prst="flowChartConnector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55478" y="4259556"/>
              <a:ext cx="104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5478" y="4086958"/>
              <a:ext cx="104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36388" y="4626580"/>
              <a:ext cx="45719" cy="45719"/>
            </a:xfrm>
            <a:prstGeom prst="flowChartConnector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5478" y="4451674"/>
              <a:ext cx="104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 rot="2520000">
            <a:off x="3863703" y="3176904"/>
            <a:ext cx="72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27" name="Straight Arrow Connector 26"/>
          <p:cNvCxnSpPr>
            <a:cxnSpLocks/>
            <a:stCxn id="5" idx="3"/>
          </p:cNvCxnSpPr>
          <p:nvPr/>
        </p:nvCxnSpPr>
        <p:spPr>
          <a:xfrm>
            <a:off x="3896590" y="3274313"/>
            <a:ext cx="411480" cy="36576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328416" y="3234473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0424" y="4274089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7372ED-828F-4F5A-A66E-AADA8C8D88E7}"/>
              </a:ext>
            </a:extLst>
          </p:cNvPr>
          <p:cNvGrpSpPr/>
          <p:nvPr/>
        </p:nvGrpSpPr>
        <p:grpSpPr>
          <a:xfrm>
            <a:off x="4337345" y="3447868"/>
            <a:ext cx="1014068" cy="592347"/>
            <a:chOff x="4380218" y="3447868"/>
            <a:chExt cx="1014068" cy="592347"/>
          </a:xfrm>
        </p:grpSpPr>
        <p:sp>
          <p:nvSpPr>
            <p:cNvPr id="10" name="Rectangle 9"/>
            <p:cNvSpPr/>
            <p:nvPr/>
          </p:nvSpPr>
          <p:spPr>
            <a:xfrm>
              <a:off x="4380218" y="3447868"/>
              <a:ext cx="831246" cy="545604"/>
            </a:xfrm>
            <a:prstGeom prst="rect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nset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9356" y="3670883"/>
              <a:ext cx="724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FAU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67D5E2-5947-489F-8A0D-B3E60A47AFAE}"/>
              </a:ext>
            </a:extLst>
          </p:cNvPr>
          <p:cNvCxnSpPr>
            <a:cxnSpLocks/>
          </p:cNvCxnSpPr>
          <p:nvPr/>
        </p:nvCxnSpPr>
        <p:spPr>
          <a:xfrm flipV="1">
            <a:off x="3896590" y="3823863"/>
            <a:ext cx="411480" cy="36576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2146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29408" y="3500562"/>
            <a:ext cx="831246" cy="545604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2644" y="3904377"/>
            <a:ext cx="1313946" cy="722204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toy_system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4593" y="3003503"/>
            <a:ext cx="1341997" cy="54161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toy_protocol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H="1" flipV="1">
            <a:off x="3225592" y="3545122"/>
            <a:ext cx="14025" cy="35925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692643" y="3509963"/>
            <a:ext cx="16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 flipV="1">
            <a:off x="3896590" y="3773364"/>
            <a:ext cx="432818" cy="492115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 rot="18434654">
            <a:off x="3755193" y="3576578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0617" y="3195145"/>
            <a:ext cx="840037" cy="31135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ghost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441544" y="4248765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441544" y="4444222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5478" y="4259556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5478" y="4086958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4436388" y="4626580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5478" y="4451674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2" name="TextBox 21"/>
          <p:cNvSpPr txBox="1"/>
          <p:nvPr/>
        </p:nvSpPr>
        <p:spPr>
          <a:xfrm rot="2344689">
            <a:off x="3832531" y="3180260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896590" y="3274313"/>
            <a:ext cx="402422" cy="36988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353772" y="3239345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0424" y="4274089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5473" y="3719710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FAU</a:t>
            </a:r>
          </a:p>
        </p:txBody>
      </p:sp>
    </p:spTree>
    <p:extLst>
      <p:ext uri="{BB962C8B-B14F-4D97-AF65-F5344CB8AC3E}">
        <p14:creationId xmlns:p14="http://schemas.microsoft.com/office/powerpoint/2010/main" val="167741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25418" y="3875639"/>
            <a:ext cx="1080889" cy="705915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5132" y="3874347"/>
            <a:ext cx="1828800" cy="1315702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5132" y="3003503"/>
            <a:ext cx="1828800" cy="54161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V="1">
            <a:off x="2869532" y="3545122"/>
            <a:ext cx="0" cy="32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386641" y="3511064"/>
            <a:ext cx="16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783932" y="4228596"/>
            <a:ext cx="541486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3783932" y="3899575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6628" y="3570223"/>
            <a:ext cx="1098467" cy="31135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ghost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540927" y="4715283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540927" y="4910740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8835" y="4726074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8835" y="4553476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4535771" y="5093098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8835" y="4918192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2" name="TextBox 21"/>
          <p:cNvSpPr txBox="1"/>
          <p:nvPr/>
        </p:nvSpPr>
        <p:spPr>
          <a:xfrm rot="3537221">
            <a:off x="3776421" y="3385556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783932" y="3274313"/>
            <a:ext cx="523908" cy="89005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291046" y="3239739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8275" y="4849049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7802" y="4257558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FAU</a:t>
            </a:r>
          </a:p>
        </p:txBody>
      </p:sp>
    </p:spTree>
    <p:extLst>
      <p:ext uri="{BB962C8B-B14F-4D97-AF65-F5344CB8AC3E}">
        <p14:creationId xmlns:p14="http://schemas.microsoft.com/office/powerpoint/2010/main" val="7859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25418" y="3875638"/>
            <a:ext cx="1374148" cy="907343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Nodeset</a:t>
            </a:r>
            <a:r>
              <a:rPr lang="en-US" dirty="0">
                <a:solidFill>
                  <a:schemeClr val="tx1"/>
                </a:solidFill>
              </a:rPr>
              <a:t> Datatype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5132" y="3874347"/>
            <a:ext cx="1828800" cy="1587340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Concrete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5132" y="2668694"/>
            <a:ext cx="1828800" cy="75574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 Protocol</a:t>
            </a:r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V="1">
            <a:off x="2869532" y="3424440"/>
            <a:ext cx="0" cy="44990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385299" y="3464727"/>
            <a:ext cx="16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783932" y="4329309"/>
            <a:ext cx="541486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3783932" y="3899575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5418" y="3464727"/>
            <a:ext cx="1374148" cy="40962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ghost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540927" y="4908829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540927" y="5144330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8835" y="4959664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8835" y="4747022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4535771" y="5366732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8835" y="5191826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98209" y="3062637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783932" y="3046567"/>
            <a:ext cx="523908" cy="99711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288004" y="3119619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8004" y="5132643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EPR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9200" y="4451385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FAU</a:t>
            </a:r>
          </a:p>
        </p:txBody>
      </p:sp>
    </p:spTree>
    <p:extLst>
      <p:ext uri="{BB962C8B-B14F-4D97-AF65-F5344CB8AC3E}">
        <p14:creationId xmlns:p14="http://schemas.microsoft.com/office/powerpoint/2010/main" val="13501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25418" y="3875638"/>
            <a:ext cx="1374148" cy="768551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Nodeset</a:t>
            </a:r>
            <a:r>
              <a:rPr lang="en-US" dirty="0">
                <a:solidFill>
                  <a:schemeClr val="tx1"/>
                </a:solidFill>
              </a:rPr>
              <a:t> Datatype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5132" y="3874346"/>
            <a:ext cx="1828800" cy="1497753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Concrete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5132" y="2810058"/>
            <a:ext cx="1828800" cy="6143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 Protocol</a:t>
            </a:r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V="1">
            <a:off x="2869532" y="3424439"/>
            <a:ext cx="0" cy="449907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182359" y="3445833"/>
            <a:ext cx="16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783932" y="4259913"/>
            <a:ext cx="541486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3783932" y="3899575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5418" y="3447314"/>
            <a:ext cx="1374148" cy="42703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Nodeset</a:t>
            </a:r>
            <a:r>
              <a:rPr lang="en-US" dirty="0">
                <a:solidFill>
                  <a:schemeClr val="tx1"/>
                </a:solidFill>
              </a:rPr>
              <a:t> Aux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540927" y="4826449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540927" y="5080173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8835" y="4895507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8835" y="4664642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4535771" y="5311037"/>
            <a:ext cx="45719" cy="45719"/>
          </a:xfrm>
          <a:prstGeom prst="flowChartConnector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8835" y="5129358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 b</dc:creator>
  <cp:lastModifiedBy>Oded Padon</cp:lastModifiedBy>
  <cp:revision>21</cp:revision>
  <dcterms:created xsi:type="dcterms:W3CDTF">2017-11-14T22:46:47Z</dcterms:created>
  <dcterms:modified xsi:type="dcterms:W3CDTF">2018-03-30T08:54:45Z</dcterms:modified>
</cp:coreProperties>
</file>