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lineClusteredColumnComboChart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products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10 customers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10 customers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lineClusteredColumnComboChart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3351255d-0517-4476-8a9d-dd2ac867194e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6f601089ab804709" /><Relationship Type="http://schemas.openxmlformats.org/officeDocument/2006/relationships/slideLayout" Target="/ppt/slideLayouts/slideLayout8.xml" Id="Rc5d034e33f4549b3" /><Relationship Type="http://schemas.openxmlformats.org/officeDocument/2006/relationships/hyperlink" Target="https://app.powerbi.com/groups/me/reports/3351255d-0517-4476-8a9d-dd2ac867194e/?pbi_source=PowerPoint" TargetMode="External" Id="RelId0" /><Relationship Type="http://schemas.openxmlformats.org/officeDocument/2006/relationships/image" Target="/ppt/media/image4.png" Id="imgId59391556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187c54d9d1644411" /><Relationship Type="http://schemas.openxmlformats.org/officeDocument/2006/relationships/slideLayout" Target="/ppt/slideLayouts/slideLayout8.xml" Id="R31f7ad5d34cc4db9" /><Relationship Type="http://schemas.openxmlformats.org/officeDocument/2006/relationships/hyperlink" Target="https://app.powerbi.com/groups/me/reports/3351255d-0517-4476-8a9d-dd2ac867194e/?pbi_source=PowerPoint" TargetMode="External" Id="RelId1" /><Relationship Type="http://schemas.openxmlformats.org/officeDocument/2006/relationships/image" Target="/ppt/media/image5.png" Id="imgId5939155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e4b7ea3bb970474c" /><Relationship Type="http://schemas.openxmlformats.org/officeDocument/2006/relationships/slideLayout" Target="/ppt/slideLayouts/slideLayout8.xml" Id="R031b08fe15b9458a" /><Relationship Type="http://schemas.openxmlformats.org/officeDocument/2006/relationships/hyperlink" Target="https://app.powerbi.com/groups/me/reports/3351255d-0517-4476-8a9d-dd2ac867194e/?pbi_source=PowerPoint" TargetMode="External" Id="RelId2" /><Relationship Type="http://schemas.openxmlformats.org/officeDocument/2006/relationships/image" Target="/ppt/media/image6.png" Id="imgId59391558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33f16abd57914030" /><Relationship Type="http://schemas.openxmlformats.org/officeDocument/2006/relationships/slideLayout" Target="/ppt/slideLayouts/slideLayout8.xml" Id="Rf53b55b7059d4b93" /><Relationship Type="http://schemas.openxmlformats.org/officeDocument/2006/relationships/hyperlink" Target="https://app.powerbi.com/groups/me/reports/3351255d-0517-4476-8a9d-dd2ac867194e/?pbi_source=PowerPoint" TargetMode="External" Id="RelId3" /><Relationship Type="http://schemas.openxmlformats.org/officeDocument/2006/relationships/image" Target="/ppt/media/image7.png" Id="imgId59391559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notesSlide" Target="/ppt/notesSlides/notesSlide5.xml" Id="Re77a5939156e4390" /><Relationship Type="http://schemas.openxmlformats.org/officeDocument/2006/relationships/slideLayout" Target="/ppt/slideLayouts/slideLayout8.xml" Id="R5a0573bd48634e65" /><Relationship Type="http://schemas.openxmlformats.org/officeDocument/2006/relationships/hyperlink" Target="https://app.powerbi.com/groups/me/reports/3351255d-0517-4476-8a9d-dd2ac867194e/?pbi_source=PowerPoint" TargetMode="External" Id="RelId4" /><Relationship Type="http://schemas.openxmlformats.org/officeDocument/2006/relationships/image" Target="/ppt/media/image8.png" Id="imgId59391555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 report1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8/19/2024 4:50:52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8/19/2024 4:31:53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hape ,shape ,image ,shape ,textbox ,card ,textbox ,card ,card ,donutChart ,slicer ,slicer ,lineChart ,slicer ,columnChart ,areaChart ,shape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939155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Summary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card ,card ,lineClusteredColumnComboChart ,image ,shape ,textbox ,card ,slicer ,slicer ,shape ,slicer ,textbox ,shape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939155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CY vs LY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hape ,shape ,image ,shape ,textbox ,card ,textbox ,slicer ,pivotTable ,slicer ,slicer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939155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Details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hape ,shape ,image ,shape ,textbox ,card ,textbox ,slicer ,slicer ,slicer ,Top 5 products ,Top 10 customers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939155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Top Products/Customers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card ,card ,Top 10 customers ,lineClusteredColumnComboChart ,donutChart ,columnChart ,shape ,shape ,image ,shape ,textbox ,textbox ,slicer ,slicer ,slicer ,donutChart. Please refer to the notes on this slide for details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939155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Sales Portfolio Dashboard-Pranav Prakash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