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Gender Distribution of Respondents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Satisfaction Levels with Dermatology Services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Factors Influencing Choice of Dermatology Clinics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Frequency of Dermatology Visits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Expenditure Across Preferred Dermatology Clinics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df07738b-384f-43d0-9e9a-f7151b5d946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dcb7de268a164cd3" /><Relationship Type="http://schemas.openxmlformats.org/officeDocument/2006/relationships/slideLayout" Target="/ppt/slideLayouts/slideLayout8.xml" Id="R462ec39e7ede4619" /><Relationship Type="http://schemas.openxmlformats.org/officeDocument/2006/relationships/hyperlink" Target="https://app.powerbi.com/groups/me/reports/df07738b-384f-43d0-9e9a-f7151b5d946b/?pbi_source=PowerPoint" TargetMode="External" Id="RelId0" /><Relationship Type="http://schemas.openxmlformats.org/officeDocument/2006/relationships/image" Target="/ppt/media/image4.png" Id="imgId6545615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Pranav_TechAssessmentPresentation - Power BI</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10/18/2024 7:13:31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10/18/2024 7:10:05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Gender Distribution of Respondents ,Satisfaction Levels with Dermatology Services ,Top Factors Influencing Choice of Dermatology Clinics ,Frequency of Dermatology Visits ,Total Expenditure Across Preferred Dermatology Clinics ,image ,shape ,textbox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6545615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