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OrderQuantity by EnglishProductCategoryName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OrderQuantity by EnglishCountryRegionName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TaxAmt by EnglishCountryRegionName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606fd79-4f04-4729-bb4d-6dd1cdbf555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cefd47af86e4ae6" /><Relationship Type="http://schemas.openxmlformats.org/officeDocument/2006/relationships/slideLayout" Target="/ppt/slideLayouts/slideLayout8.xml" Id="R5c37d1b91c1b44d0" /><Relationship Type="http://schemas.openxmlformats.org/officeDocument/2006/relationships/hyperlink" Target="https://app.powerbi.com/groups/me/reports/a606fd79-4f04-4729-bb4d-6dd1cdbf5555/?pbi_source=PowerPoint" TargetMode="External" Id="RelId0" /><Relationship Type="http://schemas.openxmlformats.org/officeDocument/2006/relationships/image" Target="/ppt/media/image4.png" Id="imgId5746083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PEW Retail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7/31/2024 8:08:57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7/31/2024 8:07:44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OrderQuantity by EnglishProductCategoryName ,tableEx ,OrderQuantity by EnglishCountryRegionName ,tableEx ,TaxAmt by EnglishCountryRegionNam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746083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PEW Retail Dashboard 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