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5 Genres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Content By Year (2000 Onwards)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Movies VS TV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Subscribers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Runtime (In Hours)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IMDB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Movies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TV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ec64928-59ff-4c56-8a4b-1897e751bf6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8e9bc809c1646e1" /><Relationship Type="http://schemas.openxmlformats.org/officeDocument/2006/relationships/slideLayout" Target="/ppt/slideLayouts/slideLayout8.xml" Id="R95d00dbe43ca4c35" /><Relationship Type="http://schemas.openxmlformats.org/officeDocument/2006/relationships/hyperlink" Target="https://app.powerbi.com/groups/me/reports/7ec64928-59ff-4c56-8a4b-1897e751bf63/?pbi_source=PowerPoint" TargetMode="External" Id="RelId0" /><Relationship Type="http://schemas.openxmlformats.org/officeDocument/2006/relationships/image" Target="/ppt/media/image4.png" Id="imgId5931204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Netflix</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8/18/2024 8:54:55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8/18/2024 8:51:17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5 Genres ,Content By Year (2000 Onwards) ,Movies VS TV Shows ,Subscribers By Country ,Runtime (In Hours) ,Avg IMDB ,Movies ,TV Shows ,Years ,Title ,Genres ,textbox ,image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93120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