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centric.de/en/2015/08/introduction-to-akka-actors/" TargetMode="External"/><Relationship Id="rId2" Type="http://schemas.openxmlformats.org/officeDocument/2006/relationships/hyperlink" Target="http://www.journaldev.com/1739/observer-design-pattern-in-java-example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.akka.io/docs/akka/2.4.3/scala/distributed-pub-sub.html#distributed-pub-sub-scal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Creating a Subscription Model in Scala Using </a:t>
            </a:r>
            <a:r>
              <a:rPr lang="en-CA" dirty="0" err="1" smtClean="0"/>
              <a:t>Akka’s</a:t>
            </a:r>
            <a:r>
              <a:rPr lang="en-CA" dirty="0" smtClean="0"/>
              <a:t> Distributed </a:t>
            </a:r>
            <a:r>
              <a:rPr lang="en-CA" dirty="0" err="1" smtClean="0"/>
              <a:t>PubSub</a:t>
            </a:r>
            <a:r>
              <a:rPr lang="en-CA" dirty="0" smtClean="0"/>
              <a:t>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Priya 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Then we create a Publisher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Publisher then handles messages any time the ! is used with the pub object.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21" y="3003156"/>
            <a:ext cx="5725324" cy="438211"/>
          </a:xfrm>
          <a:prstGeom prst="rect">
            <a:avLst/>
          </a:prstGeom>
        </p:spPr>
      </p:pic>
      <p:pic>
        <p:nvPicPr>
          <p:cNvPr id="5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 r="42804" b="90611"/>
          <a:stretch/>
        </p:blipFill>
        <p:spPr>
          <a:xfrm>
            <a:off x="2705121" y="4526733"/>
            <a:ext cx="3379781" cy="19917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88" y="4883129"/>
            <a:ext cx="6858957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&amp; </a:t>
            </a:r>
            <a:r>
              <a:rPr lang="en-CA" dirty="0" err="1" smtClean="0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program was built to model a simple subscriber system</a:t>
            </a:r>
          </a:p>
          <a:p>
            <a:pPr lvl="1"/>
            <a:r>
              <a:rPr lang="en-CA" dirty="0" smtClean="0"/>
              <a:t>Subscriber is given the option of subscribing to a certain topic</a:t>
            </a:r>
          </a:p>
          <a:p>
            <a:pPr lvl="1"/>
            <a:r>
              <a:rPr lang="en-CA" dirty="0" smtClean="0"/>
              <a:t>Publisher will then choose information from this topic to ‘publish’</a:t>
            </a:r>
          </a:p>
          <a:p>
            <a:pPr lvl="1"/>
            <a:r>
              <a:rPr lang="en-CA" dirty="0" smtClean="0"/>
              <a:t>The Subscriber will print these messages out</a:t>
            </a:r>
          </a:p>
          <a:p>
            <a:pPr lvl="1"/>
            <a:endParaRPr lang="en-CA" dirty="0"/>
          </a:p>
          <a:p>
            <a:r>
              <a:rPr lang="en-CA" dirty="0" smtClean="0"/>
              <a:t>We are using a snapshot of NASA’s data for meteorites and comets for this example.</a:t>
            </a:r>
          </a:p>
          <a:p>
            <a:r>
              <a:rPr lang="en-CA" dirty="0" err="1" smtClean="0"/>
              <a:t>Codewalk</a:t>
            </a:r>
            <a:r>
              <a:rPr lang="en-CA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 Observer Model: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www.journaldev.com/1739/observer-design-pattern-in-java-example-tutorial</a:t>
            </a:r>
            <a:endParaRPr lang="en-CA" dirty="0" smtClean="0"/>
          </a:p>
          <a:p>
            <a:r>
              <a:rPr lang="en-CA" dirty="0" err="1" smtClean="0"/>
              <a:t>Akka</a:t>
            </a:r>
            <a:r>
              <a:rPr lang="en-CA" dirty="0"/>
              <a:t> Actors: </a:t>
            </a:r>
            <a:r>
              <a:rPr lang="en-CA" dirty="0">
                <a:hlinkClick r:id="rId3"/>
              </a:rPr>
              <a:t>https://blog.codecentric.de/en/2015/08/introduction-to-akka-actors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 smtClean="0"/>
              <a:t>Distributed </a:t>
            </a:r>
            <a:r>
              <a:rPr lang="en-CA" dirty="0" err="1" smtClean="0"/>
              <a:t>PubSub</a:t>
            </a:r>
            <a:r>
              <a:rPr lang="en-CA" dirty="0" smtClean="0"/>
              <a:t> with </a:t>
            </a:r>
            <a:r>
              <a:rPr lang="en-CA" dirty="0" err="1" smtClean="0"/>
              <a:t>Akka</a:t>
            </a:r>
            <a:r>
              <a:rPr lang="en-CA" dirty="0"/>
              <a:t>: </a:t>
            </a: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doc.akka.io/docs/akka/2.4.3/scala/distributed-pub-sub.html#distributed-pub-sub-scala</a:t>
            </a: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create a simple subscription model where a user can choose to get information from a source at any time?</a:t>
            </a:r>
          </a:p>
          <a:p>
            <a:r>
              <a:rPr lang="en-CA" dirty="0" smtClean="0"/>
              <a:t>Java uses an Observer Pattern where an ‘observer’ is notified of any changes made to a topic once it has subscribed.</a:t>
            </a:r>
            <a:endParaRPr lang="en-US" dirty="0"/>
          </a:p>
        </p:txBody>
      </p:sp>
      <p:pic>
        <p:nvPicPr>
          <p:cNvPr id="1026" name="Picture 2" descr="http://www.businessbee.com/wp-content/uploads/24534/google-r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27" y="3501814"/>
            <a:ext cx="1108682" cy="110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chspot.com/images/teaser/redd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59" y="2240280"/>
            <a:ext cx="933754" cy="9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itishc.com/images/social/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22" y="4645605"/>
            <a:ext cx="1084828" cy="10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24186" r="3903" b="10637"/>
          <a:stretch/>
        </p:blipFill>
        <p:spPr>
          <a:xfrm>
            <a:off x="6451621" y="3986741"/>
            <a:ext cx="2856099" cy="24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create a simple subscription model where a user can choose to get information from a source at any time?</a:t>
            </a:r>
          </a:p>
          <a:p>
            <a:r>
              <a:rPr lang="en-CA" dirty="0" smtClean="0"/>
              <a:t>Java uses an Observer Pattern where an ‘observer’ is notified of any changes made to a topic once it has subscribed.</a:t>
            </a:r>
          </a:p>
          <a:p>
            <a:r>
              <a:rPr lang="en-CA" dirty="0" err="1" smtClean="0"/>
              <a:t>Clojure’s</a:t>
            </a:r>
            <a:r>
              <a:rPr lang="en-CA" dirty="0" smtClean="0"/>
              <a:t> </a:t>
            </a:r>
            <a:r>
              <a:rPr lang="en-CA" dirty="0" err="1" smtClean="0"/>
              <a:t>async</a:t>
            </a:r>
            <a:r>
              <a:rPr lang="en-CA" dirty="0" smtClean="0"/>
              <a:t> library offers a pub/sub mechanism that focuses on the actual mechanism of a publisher as a transport instead of using a bus that links two models (publisher/subscriber) together.</a:t>
            </a:r>
          </a:p>
          <a:p>
            <a:pPr lvl="1"/>
            <a:r>
              <a:rPr lang="en-CA" dirty="0" smtClean="0"/>
              <a:t>Also allows the ‘content’ of published material to be derived, so a single publication can handle multiple subscriptions for many different topics.</a:t>
            </a:r>
            <a:endParaRPr lang="en-US" dirty="0"/>
          </a:p>
        </p:txBody>
      </p:sp>
      <p:pic>
        <p:nvPicPr>
          <p:cNvPr id="1026" name="Picture 2" descr="http://www.businessbee.com/wp-content/uploads/24534/google-r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27" y="3501814"/>
            <a:ext cx="1108682" cy="110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echspot.com/images/teaser/redd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59" y="2240280"/>
            <a:ext cx="933754" cy="9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itishc.com/images/social/gith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322" y="4645605"/>
            <a:ext cx="1084828" cy="10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18" y="5508810"/>
            <a:ext cx="2587509" cy="1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Solution using </a:t>
            </a:r>
            <a:r>
              <a:rPr lang="en-CA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Akka</a:t>
            </a:r>
            <a:r>
              <a:rPr lang="en-CA" dirty="0" smtClean="0"/>
              <a:t> is a toolkit that can be used with Scala or Java that creates a helpful environment to allow for easier creation of concurrent and distributed applications.</a:t>
            </a:r>
            <a:endParaRPr lang="en-US" dirty="0" smtClean="0"/>
          </a:p>
          <a:p>
            <a:r>
              <a:rPr lang="en-CA" dirty="0" err="1" smtClean="0"/>
              <a:t>Akka</a:t>
            </a:r>
            <a:r>
              <a:rPr lang="en-CA" dirty="0"/>
              <a:t> </a:t>
            </a:r>
            <a:r>
              <a:rPr lang="en-CA" dirty="0" smtClean="0"/>
              <a:t>does this by using Actors, which are the basis for almost every other </a:t>
            </a:r>
            <a:r>
              <a:rPr lang="en-CA" dirty="0" err="1" smtClean="0"/>
              <a:t>akka</a:t>
            </a:r>
            <a:r>
              <a:rPr lang="en-CA" dirty="0" smtClean="0"/>
              <a:t> module that exists.</a:t>
            </a:r>
          </a:p>
          <a:p>
            <a:pPr lvl="1"/>
            <a:r>
              <a:rPr lang="en-CA" dirty="0" smtClean="0"/>
              <a:t>Breaks code down into separate actors that each belong to systems.</a:t>
            </a:r>
          </a:p>
        </p:txBody>
      </p:sp>
    </p:spTree>
    <p:extLst>
      <p:ext uri="{BB962C8B-B14F-4D97-AF65-F5344CB8AC3E}">
        <p14:creationId xmlns:p14="http://schemas.microsoft.com/office/powerpoint/2010/main" val="34506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Akka</a:t>
            </a:r>
            <a:r>
              <a:rPr lang="en-CA" dirty="0"/>
              <a:t> </a:t>
            </a:r>
            <a:r>
              <a:rPr lang="en-CA" dirty="0" smtClean="0"/>
              <a:t>is modular and therefore requires a lot of .JARs for each class you use</a:t>
            </a:r>
          </a:p>
          <a:p>
            <a:pPr lvl="1"/>
            <a:r>
              <a:rPr lang="en-CA" dirty="0" smtClean="0"/>
              <a:t>Eclipse stores all the .JARs in one area and builds them based on the program’s dependencies</a:t>
            </a:r>
          </a:p>
          <a:p>
            <a:r>
              <a:rPr lang="en-CA" dirty="0" smtClean="0"/>
              <a:t>We also have</a:t>
            </a:r>
          </a:p>
          <a:p>
            <a:pPr lvl="1"/>
            <a:r>
              <a:rPr lang="en-CA" dirty="0" err="1" smtClean="0"/>
              <a:t>application.conf</a:t>
            </a:r>
            <a:r>
              <a:rPr lang="en-CA" dirty="0" smtClean="0"/>
              <a:t> file to tell </a:t>
            </a:r>
            <a:r>
              <a:rPr lang="en-CA" dirty="0" err="1" smtClean="0"/>
              <a:t>akka</a:t>
            </a:r>
            <a:r>
              <a:rPr lang="en-CA" dirty="0" smtClean="0"/>
              <a:t> which resources to use</a:t>
            </a:r>
          </a:p>
          <a:p>
            <a:pPr lvl="1"/>
            <a:r>
              <a:rPr lang="en-CA" dirty="0" smtClean="0"/>
              <a:t>.</a:t>
            </a:r>
            <a:r>
              <a:rPr lang="en-CA" dirty="0" err="1" smtClean="0"/>
              <a:t>sbt</a:t>
            </a:r>
            <a:r>
              <a:rPr lang="en-CA" dirty="0" smtClean="0"/>
              <a:t> file to tell </a:t>
            </a:r>
            <a:r>
              <a:rPr lang="en-CA" dirty="0" err="1" smtClean="0"/>
              <a:t>akka</a:t>
            </a:r>
            <a:r>
              <a:rPr lang="en-CA" dirty="0" smtClean="0"/>
              <a:t> which specific libraries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Akka</a:t>
            </a:r>
            <a:r>
              <a:rPr lang="en-CA" dirty="0" smtClean="0"/>
              <a:t>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actor has a state, where it can </a:t>
            </a:r>
            <a:r>
              <a:rPr lang="en-CA" b="1" dirty="0" smtClean="0"/>
              <a:t>store</a:t>
            </a:r>
            <a:r>
              <a:rPr lang="en-CA" dirty="0" smtClean="0"/>
              <a:t> and keep track of changes.</a:t>
            </a:r>
          </a:p>
          <a:p>
            <a:r>
              <a:rPr lang="en-CA" dirty="0" smtClean="0"/>
              <a:t>Each actor uses asynchronous messaging for </a:t>
            </a:r>
            <a:r>
              <a:rPr lang="en-CA" b="1" dirty="0" smtClean="0"/>
              <a:t>communication</a:t>
            </a:r>
            <a:r>
              <a:rPr lang="en-CA" dirty="0" smtClean="0"/>
              <a:t>.</a:t>
            </a:r>
          </a:p>
          <a:p>
            <a:r>
              <a:rPr lang="en-CA" dirty="0" smtClean="0"/>
              <a:t>Each actor uses behaviour to </a:t>
            </a:r>
            <a:r>
              <a:rPr lang="en-CA" b="1" dirty="0" smtClean="0"/>
              <a:t>handle messages</a:t>
            </a:r>
            <a:r>
              <a:rPr lang="en-CA" dirty="0" smtClean="0"/>
              <a:t>.</a:t>
            </a:r>
          </a:p>
          <a:p>
            <a:r>
              <a:rPr lang="en-CA" dirty="0"/>
              <a:t>O</a:t>
            </a:r>
            <a:r>
              <a:rPr lang="en-CA" dirty="0" smtClean="0"/>
              <a:t>ur main focus is communication and handling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84515" cy="706964"/>
          </a:xfrm>
        </p:spPr>
        <p:txBody>
          <a:bodyPr/>
          <a:lstStyle/>
          <a:p>
            <a:r>
              <a:rPr lang="en-CA" dirty="0" smtClean="0"/>
              <a:t>Communication and Message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use the ! operator to send messages to another actor</a:t>
            </a:r>
          </a:p>
          <a:p>
            <a:r>
              <a:rPr lang="en-CA" dirty="0" smtClean="0"/>
              <a:t>All actors implement a ‘receive’ function where the behaviour of that particular actor is described.</a:t>
            </a:r>
          </a:p>
          <a:p>
            <a:pPr lvl="1"/>
            <a:r>
              <a:rPr lang="en-CA" dirty="0" smtClean="0"/>
              <a:t>Receive is a </a:t>
            </a:r>
            <a:r>
              <a:rPr lang="en-CA" dirty="0" err="1" smtClean="0"/>
              <a:t>PartialFunction</a:t>
            </a:r>
            <a:r>
              <a:rPr lang="en-CA" dirty="0" smtClean="0"/>
              <a:t> </a:t>
            </a:r>
            <a:r>
              <a:rPr lang="en-CA" i="1" dirty="0" smtClean="0"/>
              <a:t>[</a:t>
            </a:r>
            <a:r>
              <a:rPr lang="en-CA" i="1" dirty="0" err="1" smtClean="0"/>
              <a:t>Any,Unit</a:t>
            </a:r>
            <a:r>
              <a:rPr lang="en-CA" i="1" dirty="0" smtClean="0"/>
              <a:t>] </a:t>
            </a:r>
            <a:r>
              <a:rPr lang="en-CA" dirty="0" smtClean="0"/>
              <a:t>so we cannot define an Actor that only receives messages of a specific Type (yet).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97" y="4549034"/>
            <a:ext cx="4563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2 actors = Publisher and Subscriber</a:t>
            </a:r>
          </a:p>
          <a:p>
            <a:r>
              <a:rPr lang="en-CA" dirty="0" smtClean="0"/>
              <a:t>The Publisher deals with sending messages (publishing) to the group</a:t>
            </a:r>
          </a:p>
          <a:p>
            <a:r>
              <a:rPr lang="en-CA" dirty="0" smtClean="0"/>
              <a:t>The Subscriber will listen for these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Subscriber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we create a subscriber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subscriber will automatically react to any Publisher update as its behaviour dictates</a:t>
            </a:r>
            <a:endParaRPr lang="en-CA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27" y="3153175"/>
            <a:ext cx="438211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540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Creating a Subscription Model in Scala Using Akka’s Distributed PubSub Library</vt:lpstr>
      <vt:lpstr>Problem</vt:lpstr>
      <vt:lpstr>Problem</vt:lpstr>
      <vt:lpstr>Our Solution using Akka</vt:lpstr>
      <vt:lpstr>Build Tools</vt:lpstr>
      <vt:lpstr>Akka Actors</vt:lpstr>
      <vt:lpstr>Communication and Message Handling</vt:lpstr>
      <vt:lpstr>Steps</vt:lpstr>
      <vt:lpstr>Subscriber</vt:lpstr>
      <vt:lpstr>Publisher</vt:lpstr>
      <vt:lpstr>Example &amp; Codewalk</vt:lpstr>
      <vt:lpstr>References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Subscription Model in Scala Using Akka’s Distributed PubSub Library</dc:title>
  <dc:creator>Priya Mohan</dc:creator>
  <cp:lastModifiedBy>Priya Mohan</cp:lastModifiedBy>
  <cp:revision>10</cp:revision>
  <dcterms:created xsi:type="dcterms:W3CDTF">2016-04-20T13:44:21Z</dcterms:created>
  <dcterms:modified xsi:type="dcterms:W3CDTF">2016-04-20T17:27:33Z</dcterms:modified>
</cp:coreProperties>
</file>